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video/unknown"/>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4182" r:id="rId1"/>
  </p:sldMasterIdLst>
  <p:sldIdLst>
    <p:sldId id="275" r:id="rId2"/>
    <p:sldId id="257" r:id="rId3"/>
    <p:sldId id="258" r:id="rId4"/>
    <p:sldId id="259" r:id="rId5"/>
    <p:sldId id="272" r:id="rId6"/>
    <p:sldId id="260" r:id="rId7"/>
    <p:sldId id="261" r:id="rId8"/>
    <p:sldId id="270" r:id="rId9"/>
    <p:sldId id="262" r:id="rId10"/>
    <p:sldId id="263" r:id="rId11"/>
    <p:sldId id="273" r:id="rId12"/>
    <p:sldId id="274" r:id="rId13"/>
    <p:sldId id="267" r:id="rId14"/>
    <p:sldId id="268" r:id="rId15"/>
    <p:sldId id="271"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CEC3EE9-DED5-4896-946E-5ED07BFAE82C}">
          <p14:sldIdLst>
            <p14:sldId id="275"/>
            <p14:sldId id="257"/>
            <p14:sldId id="258"/>
            <p14:sldId id="259"/>
            <p14:sldId id="272"/>
            <p14:sldId id="260"/>
            <p14:sldId id="261"/>
            <p14:sldId id="270"/>
            <p14:sldId id="262"/>
            <p14:sldId id="263"/>
            <p14:sldId id="273"/>
            <p14:sldId id="274"/>
            <p14:sldId id="267"/>
            <p14:sldId id="268"/>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74" autoAdjust="0"/>
  </p:normalViewPr>
  <p:slideViewPr>
    <p:cSldViewPr snapToGrid="0">
      <p:cViewPr varScale="1">
        <p:scale>
          <a:sx n="71" d="100"/>
          <a:sy n="71" d="100"/>
        </p:scale>
        <p:origin x="69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27798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279327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659938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4876453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688843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313968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AAD347D-5ACD-4C99-B74B-A9C85AD731AF}" type="datetimeFigureOut">
              <a:rPr lang="en-US" smtClean="0"/>
              <a:t>3/1/2025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3734880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528291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368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04156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73962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2322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0070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92376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34179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77247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200778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3/1/2025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3197776472"/>
      </p:ext>
    </p:extLst>
  </p:cSld>
  <p:clrMap bg1="dk1" tx1="lt1" bg2="dk2" tx2="lt2" accent1="accent1" accent2="accent2" accent3="accent3" accent4="accent4" accent5="accent5" accent6="accent6" hlink="hlink" folHlink="folHlink"/>
  <p:sldLayoutIdLst>
    <p:sldLayoutId id="2147484183" r:id="rId1"/>
    <p:sldLayoutId id="2147484184" r:id="rId2"/>
    <p:sldLayoutId id="2147484185" r:id="rId3"/>
    <p:sldLayoutId id="2147484186" r:id="rId4"/>
    <p:sldLayoutId id="2147484187" r:id="rId5"/>
    <p:sldLayoutId id="2147484188" r:id="rId6"/>
    <p:sldLayoutId id="2147484189" r:id="rId7"/>
    <p:sldLayoutId id="2147484190" r:id="rId8"/>
    <p:sldLayoutId id="2147484191" r:id="rId9"/>
    <p:sldLayoutId id="2147484192" r:id="rId10"/>
    <p:sldLayoutId id="2147484193" r:id="rId11"/>
    <p:sldLayoutId id="2147484194" r:id="rId12"/>
    <p:sldLayoutId id="2147484195" r:id="rId13"/>
    <p:sldLayoutId id="2147484196" r:id="rId14"/>
    <p:sldLayoutId id="2147484197" r:id="rId15"/>
    <p:sldLayoutId id="2147484198" r:id="rId16"/>
    <p:sldLayoutId id="214748419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www.youtube.com/@NetNinja" TargetMode="External"/><Relationship Id="rId2" Type="http://schemas.openxmlformats.org/officeDocument/2006/relationships/hyperlink" Target="traversymedia.com" TargetMode="External"/><Relationship Id="rId1" Type="http://schemas.openxmlformats.org/officeDocument/2006/relationships/slideLayout" Target="../slideLayouts/slideLayout7.xml"/><Relationship Id="rId5" Type="http://schemas.openxmlformats.org/officeDocument/2006/relationships/hyperlink" Target="http://www.youtube.com/@programmingwithmosh" TargetMode="External"/><Relationship Id="rId4" Type="http://schemas.openxmlformats.org/officeDocument/2006/relationships/hyperlink" Target="freecodecamp.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webp"/><Relationship Id="rId1" Type="http://schemas.microsoft.com/office/2007/relationships/media" Target="../media/media1.webp"/><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919292D-AF90-8AF5-291E-14D4836AD426}"/>
              </a:ext>
              <a:ext uri="{C183D7F6-B498-43B3-948B-1728B52AA6E4}">
                <adec:decorative xmlns:adec="http://schemas.microsoft.com/office/drawing/2017/decorative" val="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12192000" cy="6869907"/>
          </a:xfrm>
        </p:spPr>
      </p:pic>
      <p:sp>
        <p:nvSpPr>
          <p:cNvPr id="2" name="Title 1">
            <a:extLst>
              <a:ext uri="{FF2B5EF4-FFF2-40B4-BE49-F238E27FC236}">
                <a16:creationId xmlns:a16="http://schemas.microsoft.com/office/drawing/2014/main" id="{612C8E73-6B25-89C5-EC8C-EB657DFF3F0B}"/>
              </a:ext>
            </a:extLst>
          </p:cNvPr>
          <p:cNvSpPr>
            <a:spLocks noGrp="1"/>
          </p:cNvSpPr>
          <p:nvPr>
            <p:ph type="title"/>
          </p:nvPr>
        </p:nvSpPr>
        <p:spPr>
          <a:xfrm>
            <a:off x="5903911" y="5100918"/>
            <a:ext cx="6110289" cy="1400530"/>
          </a:xfrm>
        </p:spPr>
        <p:txBody>
          <a:bodyPr/>
          <a:lstStyle/>
          <a:p>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Expense Tracker</a:t>
            </a:r>
          </a:p>
        </p:txBody>
      </p:sp>
    </p:spTree>
    <p:extLst>
      <p:ext uri="{BB962C8B-B14F-4D97-AF65-F5344CB8AC3E}">
        <p14:creationId xmlns:p14="http://schemas.microsoft.com/office/powerpoint/2010/main" val="1810775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4" name="TextBox 1713"/>
          <p:cNvSpPr txBox="1"/>
          <p:nvPr/>
        </p:nvSpPr>
        <p:spPr>
          <a:xfrm>
            <a:off x="228960" y="6584760"/>
            <a:ext cx="51588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2/3/2025</a:t>
            </a:r>
            <a:endParaRPr lang="en-US" sz="900" b="0" strike="noStrike" spc="-1" dirty="0">
              <a:latin typeface="Times New Roman"/>
            </a:endParaRPr>
          </a:p>
        </p:txBody>
      </p:sp>
      <p:sp>
        <p:nvSpPr>
          <p:cNvPr id="1715" name="TextBox 1714"/>
          <p:cNvSpPr txBox="1"/>
          <p:nvPr/>
        </p:nvSpPr>
        <p:spPr>
          <a:xfrm>
            <a:off x="11597760" y="6649200"/>
            <a:ext cx="51264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              </a:t>
            </a:r>
            <a:endParaRPr lang="en-US" sz="900" b="0" strike="noStrike" spc="-1" dirty="0">
              <a:latin typeface="Times New Roman"/>
            </a:endParaRPr>
          </a:p>
        </p:txBody>
      </p:sp>
      <p:sp>
        <p:nvSpPr>
          <p:cNvPr id="1716" name="TextBox 1715"/>
          <p:cNvSpPr txBox="1"/>
          <p:nvPr/>
        </p:nvSpPr>
        <p:spPr>
          <a:xfrm>
            <a:off x="11907360" y="6584760"/>
            <a:ext cx="11412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8</a:t>
            </a:r>
            <a:endParaRPr lang="en-US" sz="900" b="0" strike="noStrike" spc="-1" dirty="0">
              <a:latin typeface="Times New Roman"/>
            </a:endParaRPr>
          </a:p>
        </p:txBody>
      </p:sp>
      <p:sp>
        <p:nvSpPr>
          <p:cNvPr id="2" name="Title 1"/>
          <p:cNvSpPr>
            <a:spLocks noGrp="1"/>
          </p:cNvSpPr>
          <p:nvPr>
            <p:ph type="title"/>
          </p:nvPr>
        </p:nvSpPr>
        <p:spPr>
          <a:xfrm>
            <a:off x="403136" y="216652"/>
            <a:ext cx="5092906" cy="1574808"/>
          </a:xfrm>
        </p:spPr>
        <p:txBody>
          <a:bodyPr/>
          <a:lstStyle/>
          <a:p>
            <a:r>
              <a:rPr lang="en-US" dirty="0"/>
              <a:t> Applied Backend</a:t>
            </a:r>
          </a:p>
        </p:txBody>
      </p:sp>
      <p:sp>
        <p:nvSpPr>
          <p:cNvPr id="4" name="Text Placeholder 3"/>
          <p:cNvSpPr>
            <a:spLocks noGrp="1"/>
          </p:cNvSpPr>
          <p:nvPr>
            <p:ph type="body" sz="half" idx="2"/>
          </p:nvPr>
        </p:nvSpPr>
        <p:spPr>
          <a:xfrm>
            <a:off x="403136" y="1972791"/>
            <a:ext cx="4863520" cy="3898485"/>
          </a:xfrm>
        </p:spPr>
        <p:txBody>
          <a:bodyPr>
            <a:normAutofit fontScale="55000" lnSpcReduction="20000"/>
          </a:bodyPr>
          <a:lstStyle/>
          <a:p>
            <a:pPr marL="285750" indent="-285750">
              <a:buFont typeface="Wingdings" panose="05000000000000000000" pitchFamily="2" charset="2"/>
              <a:buChar char="v"/>
            </a:pPr>
            <a:endParaRPr lang="en-US" sz="3200" dirty="0">
              <a:solidFill>
                <a:schemeClr val="bg1"/>
              </a:solidFill>
              <a:latin typeface="Neue Haas Grotesk Text Pro"/>
            </a:endParaRPr>
          </a:p>
          <a:p>
            <a:endParaRPr lang="en-US" sz="2600" dirty="0">
              <a:solidFill>
                <a:schemeClr val="bg1"/>
              </a:solidFill>
            </a:endParaRPr>
          </a:p>
          <a:p>
            <a:pPr marL="285750" indent="-285750">
              <a:buFont typeface="Wingdings" panose="05000000000000000000" pitchFamily="2" charset="2"/>
              <a:buChar char="v"/>
            </a:pPr>
            <a:endParaRPr lang="en-US" sz="2600" dirty="0">
              <a:solidFill>
                <a:schemeClr val="bg1"/>
              </a:solidFill>
            </a:endParaRPr>
          </a:p>
          <a:p>
            <a:pPr marL="285750" indent="-285750">
              <a:buFont typeface="Wingdings" panose="05000000000000000000" pitchFamily="2" charset="2"/>
              <a:buChar char="v"/>
            </a:pPr>
            <a:r>
              <a:rPr lang="en-US" sz="3200" dirty="0">
                <a:solidFill>
                  <a:schemeClr val="tx1">
                    <a:lumMod val="85000"/>
                  </a:schemeClr>
                </a:solidFill>
                <a:latin typeface="Neue Haas Grotesk Text Pro"/>
              </a:rPr>
              <a:t>Flask- Python-based micro-framework , used to define routes, handle HTTP requests, and render templates</a:t>
            </a:r>
          </a:p>
          <a:p>
            <a:pPr marL="285750" indent="-285750">
              <a:buFont typeface="Wingdings" panose="05000000000000000000" pitchFamily="2" charset="2"/>
              <a:buChar char="v"/>
            </a:pPr>
            <a:r>
              <a:rPr lang="en-US" sz="3200" dirty="0">
                <a:solidFill>
                  <a:schemeClr val="tx1">
                    <a:lumMod val="85000"/>
                  </a:schemeClr>
                </a:solidFill>
                <a:latin typeface="Neue Haas Grotesk Text Pro"/>
              </a:rPr>
              <a:t>SQL Alchemy</a:t>
            </a:r>
            <a:r>
              <a:rPr lang="en-US" sz="1900" dirty="0">
                <a:solidFill>
                  <a:schemeClr val="tx1">
                    <a:lumMod val="85000"/>
                  </a:schemeClr>
                </a:solidFill>
              </a:rPr>
              <a:t>-  </a:t>
            </a:r>
            <a:r>
              <a:rPr lang="en-US" sz="2600" dirty="0">
                <a:solidFill>
                  <a:schemeClr val="tx1">
                    <a:lumMod val="85000"/>
                  </a:schemeClr>
                </a:solidFill>
              </a:rPr>
              <a:t>It’s a tool   that makes it easier for Flask to work with a database, it provides an abstraction over raw SQL queries, so you work with Python objects instead of SQL code</a:t>
            </a:r>
            <a:endParaRPr lang="en-US" sz="3200" dirty="0">
              <a:solidFill>
                <a:schemeClr val="tx1">
                  <a:lumMod val="85000"/>
                </a:schemeClr>
              </a:solidFill>
              <a:latin typeface="Neue Haas Grotesk Text Pro"/>
            </a:endParaRPr>
          </a:p>
          <a:p>
            <a:pPr marL="285750" indent="-285750">
              <a:buFont typeface="Wingdings" panose="05000000000000000000" pitchFamily="2" charset="2"/>
              <a:buChar char="v"/>
            </a:pPr>
            <a:r>
              <a:rPr lang="en-US" sz="3200" dirty="0">
                <a:solidFill>
                  <a:schemeClr val="tx1">
                    <a:lumMod val="85000"/>
                  </a:schemeClr>
                </a:solidFill>
                <a:latin typeface="Neue Haas Grotesk Text Pro"/>
              </a:rPr>
              <a:t>ByCrypt</a:t>
            </a:r>
            <a:r>
              <a:rPr lang="en-US" sz="2000" dirty="0">
                <a:solidFill>
                  <a:schemeClr val="tx1">
                    <a:lumMod val="85000"/>
                  </a:schemeClr>
                </a:solidFill>
              </a:rPr>
              <a:t>- </a:t>
            </a:r>
            <a:r>
              <a:rPr lang="en-US" sz="2600" dirty="0">
                <a:solidFill>
                  <a:schemeClr val="tx1">
                    <a:lumMod val="85000"/>
                  </a:schemeClr>
                </a:solidFill>
              </a:rPr>
              <a:t>a password hashing library used to securely hash and check passwords in the application.</a:t>
            </a:r>
          </a:p>
          <a:p>
            <a:endParaRPr lang="en-US" sz="2000" dirty="0">
              <a:solidFill>
                <a:schemeClr val="bg1"/>
              </a:solidFill>
            </a:endParaRPr>
          </a:p>
        </p:txBody>
      </p:sp>
      <p:sp>
        <p:nvSpPr>
          <p:cNvPr id="16" name="Rectangle 15"/>
          <p:cNvSpPr/>
          <p:nvPr/>
        </p:nvSpPr>
        <p:spPr>
          <a:xfrm>
            <a:off x="585946" y="1175907"/>
            <a:ext cx="242374" cy="615553"/>
          </a:xfrm>
          <a:prstGeom prst="rect">
            <a:avLst/>
          </a:prstGeom>
        </p:spPr>
        <p:txBody>
          <a:bodyPr wrap="none">
            <a:spAutoFit/>
          </a:bodyPr>
          <a:lstStyle/>
          <a:p>
            <a:r>
              <a:rPr lang="en-US" sz="1600" dirty="0">
                <a:solidFill>
                  <a:schemeClr val="bg1"/>
                </a:solidFill>
                <a:latin typeface="Neue Haas Grotesk Text Pro"/>
              </a:rPr>
              <a:t> </a:t>
            </a:r>
          </a:p>
          <a:p>
            <a:endParaRPr lang="en-US" dirty="0"/>
          </a:p>
        </p:txBody>
      </p:sp>
      <p:pic>
        <p:nvPicPr>
          <p:cNvPr id="9" name="Picture Placeholder 8">
            <a:extLst>
              <a:ext uri="{FF2B5EF4-FFF2-40B4-BE49-F238E27FC236}">
                <a16:creationId xmlns:a16="http://schemas.microsoft.com/office/drawing/2014/main" id="{CF1C07FB-5F55-98C7-2E44-18C828899637}"/>
              </a:ext>
            </a:extLst>
          </p:cNvPr>
          <p:cNvPicPr>
            <a:picLocks noGrp="1" noChangeAspect="1"/>
          </p:cNvPicPr>
          <p:nvPr>
            <p:ph type="pic" idx="1"/>
          </p:nvPr>
        </p:nvPicPr>
        <p:blipFill>
          <a:blip r:embed="rId2"/>
          <a:srcRect l="30322" r="30322"/>
          <a:stretch/>
        </p:blipFill>
        <p:spPr>
          <a:xfrm>
            <a:off x="5331872" y="1261745"/>
            <a:ext cx="6522208" cy="4572000"/>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lang AI: The Cutting Voice Assistant ...">
            <a:extLst>
              <a:ext uri="{FF2B5EF4-FFF2-40B4-BE49-F238E27FC236}">
                <a16:creationId xmlns:a16="http://schemas.microsoft.com/office/drawing/2014/main" id="{D3F6CA0C-CDEF-1D7C-7435-B4A24D18FA19}"/>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26066" r="26066"/>
          <a:stretch>
            <a:fillRect/>
          </a:stretch>
        </p:blipFill>
        <p:spPr bwMode="auto">
          <a:xfrm>
            <a:off x="6788181" y="1143000"/>
            <a:ext cx="4766084" cy="4719918"/>
          </a:xfrm>
          <a:prstGeom prst="rect">
            <a:avLst/>
          </a:prstGeom>
          <a:noFill/>
          <a:effectLst>
            <a:outerShdw dist="50800" dir="5400000" sx="60000" sy="60000" algn="tl" rotWithShape="0">
              <a:srgbClr val="000000">
                <a:alpha val="6000"/>
              </a:srgb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B663756-0183-1AA3-D116-11030D32E88B}"/>
              </a:ext>
            </a:extLst>
          </p:cNvPr>
          <p:cNvSpPr>
            <a:spLocks noGrp="1"/>
          </p:cNvSpPr>
          <p:nvPr>
            <p:ph type="title"/>
          </p:nvPr>
        </p:nvSpPr>
        <p:spPr>
          <a:xfrm>
            <a:off x="637735" y="504264"/>
            <a:ext cx="5795639" cy="1277471"/>
          </a:xfrm>
        </p:spPr>
        <p:txBody>
          <a:bodyPr/>
          <a:lstStyle/>
          <a:p>
            <a:r>
              <a:rPr lang="en-US" dirty="0">
                <a:solidFill>
                  <a:schemeClr val="bg1"/>
                </a:solidFill>
              </a:rPr>
              <a:t>Features to add in future </a:t>
            </a:r>
            <a:endParaRPr lang="en-US" dirty="0"/>
          </a:p>
        </p:txBody>
      </p:sp>
      <p:sp>
        <p:nvSpPr>
          <p:cNvPr id="4" name="Text Placeholder 3">
            <a:extLst>
              <a:ext uri="{FF2B5EF4-FFF2-40B4-BE49-F238E27FC236}">
                <a16:creationId xmlns:a16="http://schemas.microsoft.com/office/drawing/2014/main" id="{5FF2F60C-B46C-C4D3-7F48-89C960DC3763}"/>
              </a:ext>
            </a:extLst>
          </p:cNvPr>
          <p:cNvSpPr>
            <a:spLocks noGrp="1"/>
          </p:cNvSpPr>
          <p:nvPr>
            <p:ph type="body" sz="half" idx="2"/>
          </p:nvPr>
        </p:nvSpPr>
        <p:spPr>
          <a:xfrm>
            <a:off x="779930" y="2043953"/>
            <a:ext cx="5460004" cy="4047565"/>
          </a:xfrm>
        </p:spPr>
        <p:txBody>
          <a:bodyPr>
            <a:normAutofit/>
          </a:bodyPr>
          <a:lstStyle/>
          <a:p>
            <a:pPr marL="0" indent="0" algn="l" rtl="0" eaLnBrk="1" latinLnBrk="0" hangingPunct="1">
              <a:spcBef>
                <a:spcPts val="1000"/>
              </a:spcBef>
            </a:pPr>
            <a:r>
              <a:rPr lang="en-US" sz="1800" b="0" i="0" kern="1200" dirty="0">
                <a:effectLst/>
                <a:latin typeface="Century Gothic" panose="020B0502020202020204" pitchFamily="34" charset="0"/>
                <a:ea typeface="+mj-ea"/>
                <a:cs typeface="+mj-cs"/>
              </a:rPr>
              <a:t>1.</a:t>
            </a:r>
            <a:r>
              <a:rPr lang="en-US" sz="1800" b="1" i="0" kern="1200" dirty="0">
                <a:effectLst/>
                <a:latin typeface="Neue Haas Grotesk Text Pro" panose="020B0504020202020204" pitchFamily="34" charset="0"/>
                <a:ea typeface="+mj-ea"/>
                <a:cs typeface="+mj-cs"/>
              </a:rPr>
              <a:t>Voice input expense entry- </a:t>
            </a:r>
            <a:r>
              <a:rPr lang="en-US" sz="1800" b="0" i="0" kern="1200" dirty="0">
                <a:effectLst/>
                <a:latin typeface="Neue Haas Grotesk Text Pro" panose="020B0504020202020204" pitchFamily="34" charset="0"/>
                <a:ea typeface="+mj-ea"/>
                <a:cs typeface="+mj-cs"/>
              </a:rPr>
              <a:t>allows users to record their expenses by speaking instead of typing them in manually. This feature will make it more convenient to use, and make it ideal for user’s who have mobility impairment.</a:t>
            </a:r>
            <a:endParaRPr lang="en-US" dirty="0">
              <a:effectLst/>
            </a:endParaRPr>
          </a:p>
          <a:p>
            <a:pPr marL="0" indent="0" algn="l" rtl="0" eaLnBrk="1" latinLnBrk="0" hangingPunct="1">
              <a:spcBef>
                <a:spcPts val="1000"/>
              </a:spcBef>
            </a:pPr>
            <a:r>
              <a:rPr lang="en-US" sz="1800" b="0" i="0" kern="1200" dirty="0">
                <a:effectLst/>
                <a:latin typeface="Century Gothic" panose="020B0502020202020204" pitchFamily="34" charset="0"/>
                <a:ea typeface="+mj-ea"/>
                <a:cs typeface="+mj-cs"/>
              </a:rPr>
              <a:t>2</a:t>
            </a:r>
            <a:r>
              <a:rPr lang="en-US" sz="1800" b="1" i="0" kern="1200" dirty="0">
                <a:effectLst/>
                <a:latin typeface="Century Gothic" panose="020B0502020202020204" pitchFamily="34" charset="0"/>
                <a:ea typeface="+mj-ea"/>
                <a:cs typeface="+mj-cs"/>
              </a:rPr>
              <a:t>.P</a:t>
            </a:r>
            <a:r>
              <a:rPr lang="en-US" sz="1800" b="1" i="0" kern="1200" dirty="0">
                <a:effectLst/>
                <a:latin typeface="Neue Haas Grotesk Text Pro" panose="020B0504020202020204" pitchFamily="34" charset="0"/>
                <a:ea typeface="+mj-ea"/>
                <a:cs typeface="+mj-cs"/>
              </a:rPr>
              <a:t>redictive budgeting and spending forecasts</a:t>
            </a:r>
            <a:r>
              <a:rPr lang="en-US" sz="1800" b="1" i="0" kern="1200" dirty="0">
                <a:effectLst/>
                <a:latin typeface="Century Gothic" panose="020B0502020202020204" pitchFamily="34" charset="0"/>
                <a:ea typeface="+mj-ea"/>
                <a:cs typeface="+mj-cs"/>
              </a:rPr>
              <a:t>- </a:t>
            </a:r>
            <a:r>
              <a:rPr lang="en-US" sz="1800" b="0" i="0" kern="1200" dirty="0">
                <a:effectLst/>
                <a:latin typeface="Century Gothic" panose="020B0502020202020204" pitchFamily="34" charset="0"/>
                <a:ea typeface="+mj-ea"/>
                <a:cs typeface="+mj-cs"/>
              </a:rPr>
              <a:t>use previous data to predict future spending patterns and create budgets. The app would suggest an estimated spending plan based on the user’s past behaviors, helping them plan their finances better.</a:t>
            </a:r>
            <a:endParaRPr lang="en-US" dirty="0">
              <a:effectLst/>
            </a:endParaRPr>
          </a:p>
          <a:p>
            <a:endParaRPr lang="en-US" dirty="0"/>
          </a:p>
        </p:txBody>
      </p:sp>
    </p:spTree>
    <p:extLst>
      <p:ext uri="{BB962C8B-B14F-4D97-AF65-F5344CB8AC3E}">
        <p14:creationId xmlns:p14="http://schemas.microsoft.com/office/powerpoint/2010/main" val="1928315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9349D-53F8-9543-65EB-1A598CB44D65}"/>
              </a:ext>
            </a:extLst>
          </p:cNvPr>
          <p:cNvSpPr>
            <a:spLocks noGrp="1"/>
          </p:cNvSpPr>
          <p:nvPr>
            <p:ph type="title"/>
          </p:nvPr>
        </p:nvSpPr>
        <p:spPr>
          <a:xfrm>
            <a:off x="219337" y="443753"/>
            <a:ext cx="5092906" cy="712694"/>
          </a:xfrm>
        </p:spPr>
        <p:txBody>
          <a:bodyPr>
            <a:normAutofit/>
          </a:bodyPr>
          <a:lstStyle/>
          <a:p>
            <a:r>
              <a:rPr lang="en-US" sz="4000" b="1" dirty="0"/>
              <a:t>Challenges Faced</a:t>
            </a:r>
          </a:p>
        </p:txBody>
      </p:sp>
      <p:pic>
        <p:nvPicPr>
          <p:cNvPr id="10" name="Picture Placeholder 9">
            <a:extLst>
              <a:ext uri="{FF2B5EF4-FFF2-40B4-BE49-F238E27FC236}">
                <a16:creationId xmlns:a16="http://schemas.microsoft.com/office/drawing/2014/main" id="{ED6978DD-0E02-C526-3705-5D962928E3DA}"/>
              </a:ext>
              <a:ext uri="{C183D7F6-B498-43B3-948B-1728B52AA6E4}">
                <adec:decorative xmlns:adec="http://schemas.microsoft.com/office/drawing/2017/decorative" val="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30005" r="30005"/>
          <a:stretch>
            <a:fillRect/>
          </a:stretch>
        </p:blipFill>
        <p:spPr>
          <a:xfrm>
            <a:off x="6611161" y="1295400"/>
            <a:ext cx="5520626" cy="4572000"/>
          </a:xfrm>
        </p:spPr>
      </p:pic>
      <p:sp>
        <p:nvSpPr>
          <p:cNvPr id="4" name="Text Placeholder 3">
            <a:extLst>
              <a:ext uri="{FF2B5EF4-FFF2-40B4-BE49-F238E27FC236}">
                <a16:creationId xmlns:a16="http://schemas.microsoft.com/office/drawing/2014/main" id="{71CC6FFC-6D5C-5BF2-2EFB-E8551AA7FCCC}"/>
              </a:ext>
            </a:extLst>
          </p:cNvPr>
          <p:cNvSpPr>
            <a:spLocks noGrp="1"/>
          </p:cNvSpPr>
          <p:nvPr>
            <p:ph type="body" sz="half" idx="2"/>
          </p:nvPr>
        </p:nvSpPr>
        <p:spPr>
          <a:xfrm>
            <a:off x="219337" y="1470212"/>
            <a:ext cx="6188187" cy="4222376"/>
          </a:xfrm>
        </p:spPr>
        <p:txBody>
          <a:bodyPr>
            <a:normAutofit lnSpcReduction="10000"/>
          </a:bodyPr>
          <a:lstStyle/>
          <a:p>
            <a:r>
              <a:rPr lang="en-GB" sz="1600" dirty="0"/>
              <a:t>During our time of developing this website we have faced many challenges which makes our time of working in this project difficult. Some of the challenges are:</a:t>
            </a:r>
          </a:p>
          <a:p>
            <a:r>
              <a:rPr lang="en-GB" sz="1600" dirty="0"/>
              <a:t>1.Dificulty in understanding Front-end frameworks</a:t>
            </a:r>
          </a:p>
          <a:p>
            <a:r>
              <a:rPr lang="en-GB" sz="1600" dirty="0"/>
              <a:t>-Modern web development often relies on JavaScript frameworks for building dynamic and interactive user interface. Having no background in this area makes the project difficult.</a:t>
            </a:r>
          </a:p>
          <a:p>
            <a:r>
              <a:rPr lang="en-GB" sz="1600" dirty="0"/>
              <a:t>2.Struggling with Back-end development and data base design</a:t>
            </a:r>
          </a:p>
          <a:p>
            <a:r>
              <a:rPr lang="en-GB" sz="1600" dirty="0"/>
              <a:t>Building the server-side logic for handling user authentication, storing expense data, and performing calculation requires back-end development skills and knowledge of data base design. Almost all of the group members are not familiar with such types of concept, which makes the work more harder.</a:t>
            </a:r>
            <a:endParaRPr lang="en-US" sz="1600" dirty="0"/>
          </a:p>
          <a:p>
            <a:endParaRPr lang="en-US" dirty="0"/>
          </a:p>
        </p:txBody>
      </p:sp>
      <p:sp>
        <p:nvSpPr>
          <p:cNvPr id="8" name="AutoShape 2" descr="Are Coding Challenges a Waste of Time for Beginners? - AlgoCademy Blog">
            <a:extLst>
              <a:ext uri="{FF2B5EF4-FFF2-40B4-BE49-F238E27FC236}">
                <a16:creationId xmlns:a16="http://schemas.microsoft.com/office/drawing/2014/main" id="{1A2C4333-1645-98DE-C3DD-D281E07B0E1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746937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0" name="Freeform 2749"/>
          <p:cNvSpPr/>
          <p:nvPr/>
        </p:nvSpPr>
        <p:spPr>
          <a:xfrm>
            <a:off x="575640" y="1677600"/>
            <a:ext cx="10973520" cy="31680"/>
          </a:xfrm>
          <a:custGeom>
            <a:avLst/>
            <a:gdLst/>
            <a:ahLst/>
            <a:cxnLst/>
            <a:rect l="0" t="0" r="r" b="b"/>
            <a:pathLst>
              <a:path w="30482" h="88">
                <a:moveTo>
                  <a:pt x="1" y="38"/>
                </a:moveTo>
                <a:cubicBezTo>
                  <a:pt x="457" y="12"/>
                  <a:pt x="861" y="52"/>
                  <a:pt x="1297" y="38"/>
                </a:cubicBezTo>
                <a:cubicBezTo>
                  <a:pt x="1733" y="24"/>
                  <a:pt x="1833" y="17"/>
                  <a:pt x="2287" y="38"/>
                </a:cubicBezTo>
                <a:cubicBezTo>
                  <a:pt x="2742" y="59"/>
                  <a:pt x="3071" y="14"/>
                  <a:pt x="3583" y="38"/>
                </a:cubicBezTo>
                <a:cubicBezTo>
                  <a:pt x="4094" y="63"/>
                  <a:pt x="4705" y="77"/>
                  <a:pt x="5488" y="38"/>
                </a:cubicBezTo>
                <a:cubicBezTo>
                  <a:pt x="6271" y="0"/>
                  <a:pt x="6767" y="72"/>
                  <a:pt x="7698" y="38"/>
                </a:cubicBezTo>
                <a:cubicBezTo>
                  <a:pt x="8628" y="5"/>
                  <a:pt x="9022" y="-27"/>
                  <a:pt x="10212" y="38"/>
                </a:cubicBezTo>
                <a:cubicBezTo>
                  <a:pt x="11402" y="103"/>
                  <a:pt x="11893" y="44"/>
                  <a:pt x="12727" y="38"/>
                </a:cubicBezTo>
                <a:cubicBezTo>
                  <a:pt x="13560" y="32"/>
                  <a:pt x="13951" y="21"/>
                  <a:pt x="14328" y="38"/>
                </a:cubicBezTo>
                <a:cubicBezTo>
                  <a:pt x="14704" y="55"/>
                  <a:pt x="15567" y="12"/>
                  <a:pt x="16538" y="38"/>
                </a:cubicBezTo>
                <a:cubicBezTo>
                  <a:pt x="17508" y="64"/>
                  <a:pt x="17650" y="21"/>
                  <a:pt x="18443" y="38"/>
                </a:cubicBezTo>
                <a:cubicBezTo>
                  <a:pt x="19235" y="55"/>
                  <a:pt x="19595" y="70"/>
                  <a:pt x="20043" y="38"/>
                </a:cubicBezTo>
                <a:cubicBezTo>
                  <a:pt x="20491" y="7"/>
                  <a:pt x="21774" y="43"/>
                  <a:pt x="22253" y="38"/>
                </a:cubicBezTo>
                <a:cubicBezTo>
                  <a:pt x="22731" y="32"/>
                  <a:pt x="22847" y="62"/>
                  <a:pt x="23243" y="38"/>
                </a:cubicBezTo>
                <a:cubicBezTo>
                  <a:pt x="23639" y="15"/>
                  <a:pt x="24135" y="30"/>
                  <a:pt x="24844" y="38"/>
                </a:cubicBezTo>
                <a:cubicBezTo>
                  <a:pt x="25552" y="46"/>
                  <a:pt x="26026" y="68"/>
                  <a:pt x="26748" y="38"/>
                </a:cubicBezTo>
                <a:cubicBezTo>
                  <a:pt x="27471" y="8"/>
                  <a:pt x="29338" y="8"/>
                  <a:pt x="30482" y="38"/>
                </a:cubicBezTo>
                <a:cubicBezTo>
                  <a:pt x="30481" y="46"/>
                  <a:pt x="30483" y="56"/>
                  <a:pt x="30482" y="65"/>
                </a:cubicBezTo>
                <a:cubicBezTo>
                  <a:pt x="29964" y="56"/>
                  <a:pt x="29513" y="58"/>
                  <a:pt x="29187" y="65"/>
                </a:cubicBezTo>
                <a:cubicBezTo>
                  <a:pt x="28861" y="71"/>
                  <a:pt x="28603" y="68"/>
                  <a:pt x="28196" y="65"/>
                </a:cubicBezTo>
                <a:cubicBezTo>
                  <a:pt x="27790" y="63"/>
                  <a:pt x="27134" y="81"/>
                  <a:pt x="26291" y="65"/>
                </a:cubicBezTo>
                <a:cubicBezTo>
                  <a:pt x="25448" y="49"/>
                  <a:pt x="25638" y="42"/>
                  <a:pt x="24996" y="65"/>
                </a:cubicBezTo>
                <a:cubicBezTo>
                  <a:pt x="24353" y="88"/>
                  <a:pt x="23169" y="89"/>
                  <a:pt x="22481" y="65"/>
                </a:cubicBezTo>
                <a:cubicBezTo>
                  <a:pt x="21793" y="41"/>
                  <a:pt x="21846" y="79"/>
                  <a:pt x="21491" y="65"/>
                </a:cubicBezTo>
                <a:cubicBezTo>
                  <a:pt x="21135" y="51"/>
                  <a:pt x="20346" y="38"/>
                  <a:pt x="19586" y="65"/>
                </a:cubicBezTo>
                <a:cubicBezTo>
                  <a:pt x="18826" y="91"/>
                  <a:pt x="18858" y="80"/>
                  <a:pt x="18595" y="65"/>
                </a:cubicBezTo>
                <a:cubicBezTo>
                  <a:pt x="18332" y="50"/>
                  <a:pt x="17767" y="67"/>
                  <a:pt x="17300" y="65"/>
                </a:cubicBezTo>
                <a:cubicBezTo>
                  <a:pt x="16832" y="64"/>
                  <a:pt x="15609" y="39"/>
                  <a:pt x="15090" y="65"/>
                </a:cubicBezTo>
                <a:cubicBezTo>
                  <a:pt x="14570" y="90"/>
                  <a:pt x="13140" y="24"/>
                  <a:pt x="12574" y="65"/>
                </a:cubicBezTo>
                <a:cubicBezTo>
                  <a:pt x="12009" y="106"/>
                  <a:pt x="11715" y="39"/>
                  <a:pt x="11279" y="65"/>
                </a:cubicBezTo>
                <a:cubicBezTo>
                  <a:pt x="10843" y="91"/>
                  <a:pt x="9829" y="100"/>
                  <a:pt x="9374" y="65"/>
                </a:cubicBezTo>
                <a:cubicBezTo>
                  <a:pt x="8919" y="30"/>
                  <a:pt x="8687" y="95"/>
                  <a:pt x="8079" y="65"/>
                </a:cubicBezTo>
                <a:cubicBezTo>
                  <a:pt x="7470" y="34"/>
                  <a:pt x="6919" y="88"/>
                  <a:pt x="5869" y="65"/>
                </a:cubicBezTo>
                <a:cubicBezTo>
                  <a:pt x="4818" y="42"/>
                  <a:pt x="4848" y="27"/>
                  <a:pt x="4269" y="65"/>
                </a:cubicBezTo>
                <a:cubicBezTo>
                  <a:pt x="3689" y="102"/>
                  <a:pt x="3304" y="47"/>
                  <a:pt x="2973" y="65"/>
                </a:cubicBezTo>
                <a:cubicBezTo>
                  <a:pt x="2642" y="82"/>
                  <a:pt x="2385" y="88"/>
                  <a:pt x="1983" y="65"/>
                </a:cubicBezTo>
                <a:cubicBezTo>
                  <a:pt x="1579" y="42"/>
                  <a:pt x="696" y="46"/>
                  <a:pt x="1" y="65"/>
                </a:cubicBezTo>
                <a:cubicBezTo>
                  <a:pt x="3" y="57"/>
                  <a:pt x="-1" y="51"/>
                  <a:pt x="1" y="38"/>
                </a:cubicBezTo>
                <a:close/>
              </a:path>
            </a:pathLst>
          </a:custGeom>
          <a:solidFill>
            <a:srgbClr val="FA9A42">
              <a:alpha val="75000"/>
            </a:srgbClr>
          </a:solidFill>
          <a:ln w="0">
            <a:noFill/>
          </a:ln>
        </p:spPr>
      </p:sp>
      <p:sp>
        <p:nvSpPr>
          <p:cNvPr id="2751" name="Freeform 2750"/>
          <p:cNvSpPr/>
          <p:nvPr/>
        </p:nvSpPr>
        <p:spPr>
          <a:xfrm>
            <a:off x="576000" y="1680840"/>
            <a:ext cx="10973160" cy="28440"/>
          </a:xfrm>
          <a:custGeom>
            <a:avLst/>
            <a:gdLst/>
            <a:ahLst/>
            <a:cxnLst/>
            <a:rect l="0" t="0" r="r" b="b"/>
            <a:pathLst>
              <a:path w="30481" h="79">
                <a:moveTo>
                  <a:pt x="0" y="30"/>
                </a:moveTo>
                <a:cubicBezTo>
                  <a:pt x="461" y="27"/>
                  <a:pt x="524" y="50"/>
                  <a:pt x="991" y="30"/>
                </a:cubicBezTo>
                <a:cubicBezTo>
                  <a:pt x="1457" y="10"/>
                  <a:pt x="2041" y="43"/>
                  <a:pt x="2896" y="30"/>
                </a:cubicBezTo>
                <a:cubicBezTo>
                  <a:pt x="3750" y="17"/>
                  <a:pt x="4433" y="-9"/>
                  <a:pt x="5411" y="30"/>
                </a:cubicBezTo>
                <a:cubicBezTo>
                  <a:pt x="6387" y="68"/>
                  <a:pt x="6369" y="0"/>
                  <a:pt x="7316" y="30"/>
                </a:cubicBezTo>
                <a:cubicBezTo>
                  <a:pt x="8262" y="58"/>
                  <a:pt x="7937" y="46"/>
                  <a:pt x="8306" y="30"/>
                </a:cubicBezTo>
                <a:cubicBezTo>
                  <a:pt x="8675" y="14"/>
                  <a:pt x="9332" y="40"/>
                  <a:pt x="9602" y="30"/>
                </a:cubicBezTo>
                <a:cubicBezTo>
                  <a:pt x="9871" y="19"/>
                  <a:pt x="11490" y="37"/>
                  <a:pt x="12116" y="30"/>
                </a:cubicBezTo>
                <a:cubicBezTo>
                  <a:pt x="12742" y="23"/>
                  <a:pt x="13869" y="-33"/>
                  <a:pt x="14632" y="30"/>
                </a:cubicBezTo>
                <a:cubicBezTo>
                  <a:pt x="15394" y="93"/>
                  <a:pt x="16343" y="25"/>
                  <a:pt x="17146" y="30"/>
                </a:cubicBezTo>
                <a:cubicBezTo>
                  <a:pt x="17950" y="35"/>
                  <a:pt x="17868" y="40"/>
                  <a:pt x="18137" y="30"/>
                </a:cubicBezTo>
                <a:cubicBezTo>
                  <a:pt x="18405" y="20"/>
                  <a:pt x="19215" y="29"/>
                  <a:pt x="20042" y="30"/>
                </a:cubicBezTo>
                <a:cubicBezTo>
                  <a:pt x="20869" y="30"/>
                  <a:pt x="21185" y="20"/>
                  <a:pt x="21642" y="30"/>
                </a:cubicBezTo>
                <a:cubicBezTo>
                  <a:pt x="22099" y="40"/>
                  <a:pt x="22359" y="52"/>
                  <a:pt x="22633" y="30"/>
                </a:cubicBezTo>
                <a:cubicBezTo>
                  <a:pt x="22906" y="7"/>
                  <a:pt x="24017" y="13"/>
                  <a:pt x="25147" y="30"/>
                </a:cubicBezTo>
                <a:cubicBezTo>
                  <a:pt x="26278" y="47"/>
                  <a:pt x="25892" y="42"/>
                  <a:pt x="26138" y="30"/>
                </a:cubicBezTo>
                <a:cubicBezTo>
                  <a:pt x="26384" y="18"/>
                  <a:pt x="26791" y="42"/>
                  <a:pt x="27129" y="30"/>
                </a:cubicBezTo>
                <a:cubicBezTo>
                  <a:pt x="27466" y="18"/>
                  <a:pt x="28071" y="12"/>
                  <a:pt x="28729" y="30"/>
                </a:cubicBezTo>
                <a:cubicBezTo>
                  <a:pt x="29386" y="48"/>
                  <a:pt x="29926" y="22"/>
                  <a:pt x="30481" y="30"/>
                </a:cubicBezTo>
                <a:cubicBezTo>
                  <a:pt x="30479" y="43"/>
                  <a:pt x="30480" y="50"/>
                  <a:pt x="30481" y="56"/>
                </a:cubicBezTo>
                <a:cubicBezTo>
                  <a:pt x="29415" y="76"/>
                  <a:pt x="29288" y="11"/>
                  <a:pt x="28271" y="56"/>
                </a:cubicBezTo>
                <a:cubicBezTo>
                  <a:pt x="27255" y="102"/>
                  <a:pt x="27770" y="67"/>
                  <a:pt x="27281" y="56"/>
                </a:cubicBezTo>
                <a:cubicBezTo>
                  <a:pt x="26791" y="46"/>
                  <a:pt x="26687" y="76"/>
                  <a:pt x="26290" y="56"/>
                </a:cubicBezTo>
                <a:cubicBezTo>
                  <a:pt x="25893" y="37"/>
                  <a:pt x="25319" y="72"/>
                  <a:pt x="24385" y="56"/>
                </a:cubicBezTo>
                <a:cubicBezTo>
                  <a:pt x="23452" y="41"/>
                  <a:pt x="23876" y="31"/>
                  <a:pt x="23395" y="56"/>
                </a:cubicBezTo>
                <a:cubicBezTo>
                  <a:pt x="22914" y="81"/>
                  <a:pt x="22028" y="85"/>
                  <a:pt x="21490" y="56"/>
                </a:cubicBezTo>
                <a:cubicBezTo>
                  <a:pt x="20951" y="28"/>
                  <a:pt x="20147" y="79"/>
                  <a:pt x="19280" y="56"/>
                </a:cubicBezTo>
                <a:cubicBezTo>
                  <a:pt x="18413" y="34"/>
                  <a:pt x="18136" y="101"/>
                  <a:pt x="17375" y="56"/>
                </a:cubicBezTo>
                <a:cubicBezTo>
                  <a:pt x="16614" y="13"/>
                  <a:pt x="15823" y="24"/>
                  <a:pt x="15165" y="56"/>
                </a:cubicBezTo>
                <a:cubicBezTo>
                  <a:pt x="14507" y="89"/>
                  <a:pt x="13920" y="58"/>
                  <a:pt x="12954" y="56"/>
                </a:cubicBezTo>
                <a:cubicBezTo>
                  <a:pt x="11990" y="55"/>
                  <a:pt x="12293" y="32"/>
                  <a:pt x="11964" y="56"/>
                </a:cubicBezTo>
                <a:cubicBezTo>
                  <a:pt x="11634" y="80"/>
                  <a:pt x="10949" y="41"/>
                  <a:pt x="10668" y="56"/>
                </a:cubicBezTo>
                <a:cubicBezTo>
                  <a:pt x="10388" y="72"/>
                  <a:pt x="9451" y="55"/>
                  <a:pt x="9068" y="56"/>
                </a:cubicBezTo>
                <a:cubicBezTo>
                  <a:pt x="8685" y="57"/>
                  <a:pt x="7714" y="44"/>
                  <a:pt x="7163" y="56"/>
                </a:cubicBezTo>
                <a:cubicBezTo>
                  <a:pt x="6613" y="68"/>
                  <a:pt x="5304" y="67"/>
                  <a:pt x="4649" y="56"/>
                </a:cubicBezTo>
                <a:cubicBezTo>
                  <a:pt x="3992" y="46"/>
                  <a:pt x="3142" y="103"/>
                  <a:pt x="2439" y="56"/>
                </a:cubicBezTo>
                <a:cubicBezTo>
                  <a:pt x="1735" y="11"/>
                  <a:pt x="575" y="33"/>
                  <a:pt x="0" y="56"/>
                </a:cubicBezTo>
                <a:cubicBezTo>
                  <a:pt x="1" y="45"/>
                  <a:pt x="-1" y="36"/>
                  <a:pt x="0" y="30"/>
                </a:cubicBezTo>
                <a:close/>
              </a:path>
            </a:pathLst>
          </a:custGeom>
          <a:noFill/>
          <a:ln w="44280" cap="rnd">
            <a:solidFill>
              <a:srgbClr val="FA9A42">
                <a:alpha val="75000"/>
              </a:srgbClr>
            </a:solidFill>
            <a:round/>
          </a:ln>
        </p:spPr>
      </p:sp>
      <p:sp>
        <p:nvSpPr>
          <p:cNvPr id="2752" name="TextBox 2751"/>
          <p:cNvSpPr txBox="1"/>
          <p:nvPr/>
        </p:nvSpPr>
        <p:spPr>
          <a:xfrm>
            <a:off x="664560" y="822960"/>
            <a:ext cx="2190600" cy="800640"/>
          </a:xfrm>
          <a:prstGeom prst="rect">
            <a:avLst/>
          </a:prstGeom>
          <a:noFill/>
          <a:ln w="0">
            <a:noFill/>
          </a:ln>
        </p:spPr>
        <p:txBody>
          <a:bodyPr lIns="0" tIns="0" rIns="0" bIns="0" anchor="t">
            <a:noAutofit/>
          </a:bodyPr>
          <a:lstStyle/>
          <a:p>
            <a:r>
              <a:rPr lang="en-US" sz="5410" b="1" strike="noStrike" spc="-1" dirty="0">
                <a:solidFill>
                  <a:srgbClr val="000000"/>
                </a:solidFill>
                <a:latin typeface="Neue Haas Grotesk Text Pro"/>
              </a:rPr>
              <a:t>cont.</a:t>
            </a:r>
            <a:endParaRPr lang="en-US" sz="5410" b="0" strike="noStrike" spc="-1" dirty="0">
              <a:latin typeface="Times New Roman"/>
            </a:endParaRPr>
          </a:p>
        </p:txBody>
      </p:sp>
      <p:pic>
        <p:nvPicPr>
          <p:cNvPr id="2762" name="Picture 2761"/>
          <p:cNvPicPr/>
          <p:nvPr/>
        </p:nvPicPr>
        <p:blipFill>
          <a:blip r:embed="rId2">
            <a:extLst>
              <a:ext uri="{28A0092B-C50C-407E-A947-70E740481C1C}">
                <a14:useLocalDpi xmlns:a14="http://schemas.microsoft.com/office/drawing/2010/main" val="0"/>
              </a:ext>
            </a:extLst>
          </a:blip>
          <a:srcRect/>
          <a:stretch/>
        </p:blipFill>
        <p:spPr>
          <a:xfrm>
            <a:off x="7266432" y="1970354"/>
            <a:ext cx="4925568" cy="4027786"/>
          </a:xfrm>
          <a:prstGeom prst="rect">
            <a:avLst/>
          </a:prstGeom>
          <a:ln w="0">
            <a:noFill/>
          </a:ln>
        </p:spPr>
      </p:pic>
      <p:sp>
        <p:nvSpPr>
          <p:cNvPr id="2765" name="TextBox 2764"/>
          <p:cNvSpPr txBox="1"/>
          <p:nvPr/>
        </p:nvSpPr>
        <p:spPr>
          <a:xfrm>
            <a:off x="8066880" y="6582240"/>
            <a:ext cx="384840" cy="99360"/>
          </a:xfrm>
          <a:prstGeom prst="rect">
            <a:avLst/>
          </a:prstGeom>
          <a:noFill/>
          <a:ln w="0">
            <a:noFill/>
          </a:ln>
        </p:spPr>
        <p:txBody>
          <a:bodyPr lIns="0" tIns="0" rIns="0" bIns="0" anchor="t">
            <a:noAutofit/>
          </a:bodyPr>
          <a:lstStyle/>
          <a:p>
            <a:r>
              <a:rPr lang="en-US" sz="670" b="0" strike="noStrike" spc="-1" dirty="0">
                <a:solidFill>
                  <a:srgbClr val="000000"/>
                </a:solidFill>
                <a:latin typeface="Neue Haas Grotesk Text Pro"/>
              </a:rPr>
              <a:t>              </a:t>
            </a:r>
            <a:endParaRPr lang="en-US" sz="670" b="0" strike="noStrike" spc="-1" dirty="0">
              <a:latin typeface="Times New Roman"/>
            </a:endParaRPr>
          </a:p>
        </p:txBody>
      </p:sp>
      <p:sp>
        <p:nvSpPr>
          <p:cNvPr id="2766" name="TextBox 2765"/>
          <p:cNvSpPr txBox="1"/>
          <p:nvPr/>
        </p:nvSpPr>
        <p:spPr>
          <a:xfrm>
            <a:off x="11157120" y="6487920"/>
            <a:ext cx="14688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12</a:t>
            </a:r>
            <a:endParaRPr lang="en-US" sz="900" b="0" strike="noStrike" spc="-1" dirty="0">
              <a:latin typeface="Times New Roman"/>
            </a:endParaRPr>
          </a:p>
        </p:txBody>
      </p:sp>
      <p:sp>
        <p:nvSpPr>
          <p:cNvPr id="2" name="TextBox 1">
            <a:extLst>
              <a:ext uri="{FF2B5EF4-FFF2-40B4-BE49-F238E27FC236}">
                <a16:creationId xmlns:a16="http://schemas.microsoft.com/office/drawing/2014/main" id="{2AB86BBC-B512-F63F-A08D-5A93D490A225}"/>
              </a:ext>
            </a:extLst>
          </p:cNvPr>
          <p:cNvSpPr txBox="1"/>
          <p:nvPr/>
        </p:nvSpPr>
        <p:spPr>
          <a:xfrm>
            <a:off x="664560" y="2523744"/>
            <a:ext cx="6601872" cy="2554545"/>
          </a:xfrm>
          <a:prstGeom prst="rect">
            <a:avLst/>
          </a:prstGeom>
          <a:noFill/>
        </p:spPr>
        <p:txBody>
          <a:bodyPr wrap="square" rtlCol="0">
            <a:spAutoFit/>
          </a:bodyPr>
          <a:lstStyle/>
          <a:p>
            <a:r>
              <a:rPr lang="en-GB" sz="2000" dirty="0"/>
              <a:t>3.Difficulty integrating Front-end and Back-end</a:t>
            </a:r>
          </a:p>
          <a:p>
            <a:endParaRPr lang="en-GB" sz="2000" dirty="0"/>
          </a:p>
          <a:p>
            <a:r>
              <a:rPr lang="en-GB" sz="2000" dirty="0"/>
              <a:t>This was the most challenging part of all the project. connecting the Front-end interface and Back-end application programming interface (API) to fetch and display data can be challenging. Understanding how to make API requests and handles is crucial.</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62"/>
                                        </p:tgtEl>
                                        <p:attrNameLst>
                                          <p:attrName>style.visibility</p:attrName>
                                        </p:attrNameLst>
                                      </p:cBhvr>
                                      <p:to>
                                        <p:strVal val="visible"/>
                                      </p:to>
                                    </p:set>
                                    <p:animEffect transition="in" filter="fade">
                                      <p:cBhvr>
                                        <p:cTn id="7"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7" name="Freeform 2766"/>
          <p:cNvSpPr/>
          <p:nvPr/>
        </p:nvSpPr>
        <p:spPr>
          <a:xfrm>
            <a:off x="0" y="-360"/>
            <a:ext cx="12192120" cy="6858360"/>
          </a:xfrm>
          <a:custGeom>
            <a:avLst/>
            <a:gdLst/>
            <a:ahLst/>
            <a:cxnLst/>
            <a:rect l="0" t="0" r="r" b="b"/>
            <a:pathLst>
              <a:path w="33867" h="19051">
                <a:moveTo>
                  <a:pt x="0" y="19051"/>
                </a:moveTo>
                <a:lnTo>
                  <a:pt x="33867" y="19051"/>
                </a:lnTo>
                <a:lnTo>
                  <a:pt x="33867" y="0"/>
                </a:lnTo>
                <a:lnTo>
                  <a:pt x="0" y="0"/>
                </a:lnTo>
                <a:lnTo>
                  <a:pt x="0" y="19051"/>
                </a:lnTo>
                <a:close/>
              </a:path>
            </a:pathLst>
          </a:custGeom>
          <a:solidFill>
            <a:srgbClr val="FFFFFF"/>
          </a:solidFill>
          <a:ln w="0">
            <a:noFill/>
          </a:ln>
        </p:spPr>
      </p:sp>
      <p:sp>
        <p:nvSpPr>
          <p:cNvPr id="2768" name="Freeform 2767"/>
          <p:cNvSpPr/>
          <p:nvPr/>
        </p:nvSpPr>
        <p:spPr>
          <a:xfrm>
            <a:off x="0" y="-360"/>
            <a:ext cx="12192120" cy="6858360"/>
          </a:xfrm>
          <a:custGeom>
            <a:avLst/>
            <a:gdLst/>
            <a:ahLst/>
            <a:cxnLst/>
            <a:rect l="0" t="0" r="r" b="b"/>
            <a:pathLst>
              <a:path w="33867" h="19051">
                <a:moveTo>
                  <a:pt x="0" y="19051"/>
                </a:moveTo>
                <a:lnTo>
                  <a:pt x="33867" y="19051"/>
                </a:lnTo>
                <a:lnTo>
                  <a:pt x="33867" y="0"/>
                </a:lnTo>
                <a:lnTo>
                  <a:pt x="0" y="0"/>
                </a:lnTo>
                <a:lnTo>
                  <a:pt x="0" y="19051"/>
                </a:lnTo>
                <a:close/>
              </a:path>
            </a:pathLst>
          </a:custGeom>
          <a:solidFill>
            <a:srgbClr val="FFFFFF"/>
          </a:solidFill>
          <a:ln w="0">
            <a:noFill/>
          </a:ln>
        </p:spPr>
      </p:sp>
      <p:sp>
        <p:nvSpPr>
          <p:cNvPr id="2769" name="Freeform 2768"/>
          <p:cNvSpPr/>
          <p:nvPr/>
        </p:nvSpPr>
        <p:spPr>
          <a:xfrm>
            <a:off x="0" y="6766560"/>
            <a:ext cx="76680" cy="91440"/>
          </a:xfrm>
          <a:custGeom>
            <a:avLst/>
            <a:gdLst/>
            <a:ahLst/>
            <a:cxnLst/>
            <a:rect l="0" t="0" r="r" b="b"/>
            <a:pathLst>
              <a:path w="213" h="254">
                <a:moveTo>
                  <a:pt x="0" y="254"/>
                </a:moveTo>
                <a:lnTo>
                  <a:pt x="0" y="0"/>
                </a:lnTo>
                <a:lnTo>
                  <a:pt x="213" y="254"/>
                </a:lnTo>
                <a:lnTo>
                  <a:pt x="0" y="254"/>
                </a:lnTo>
                <a:close/>
              </a:path>
            </a:pathLst>
          </a:custGeom>
          <a:solidFill>
            <a:srgbClr val="000000"/>
          </a:solidFill>
          <a:ln w="0">
            <a:noFill/>
          </a:ln>
        </p:spPr>
      </p:sp>
      <p:sp>
        <p:nvSpPr>
          <p:cNvPr id="2770" name="Freeform 2769"/>
          <p:cNvSpPr/>
          <p:nvPr/>
        </p:nvSpPr>
        <p:spPr>
          <a:xfrm>
            <a:off x="0" y="6721200"/>
            <a:ext cx="114840" cy="136800"/>
          </a:xfrm>
          <a:custGeom>
            <a:avLst/>
            <a:gdLst/>
            <a:ahLst/>
            <a:cxnLst/>
            <a:rect l="0" t="0" r="r" b="b"/>
            <a:pathLst>
              <a:path w="319" h="380">
                <a:moveTo>
                  <a:pt x="213" y="380"/>
                </a:moveTo>
                <a:lnTo>
                  <a:pt x="0" y="127"/>
                </a:lnTo>
                <a:lnTo>
                  <a:pt x="0" y="0"/>
                </a:lnTo>
                <a:lnTo>
                  <a:pt x="319" y="380"/>
                </a:lnTo>
                <a:lnTo>
                  <a:pt x="213" y="380"/>
                </a:lnTo>
                <a:close/>
              </a:path>
            </a:pathLst>
          </a:custGeom>
          <a:solidFill>
            <a:srgbClr val="000505"/>
          </a:solidFill>
          <a:ln w="0">
            <a:noFill/>
          </a:ln>
        </p:spPr>
      </p:sp>
      <p:sp>
        <p:nvSpPr>
          <p:cNvPr id="2771" name="Freeform 2770"/>
          <p:cNvSpPr/>
          <p:nvPr/>
        </p:nvSpPr>
        <p:spPr>
          <a:xfrm>
            <a:off x="0" y="6675480"/>
            <a:ext cx="153360" cy="182520"/>
          </a:xfrm>
          <a:custGeom>
            <a:avLst/>
            <a:gdLst/>
            <a:ahLst/>
            <a:cxnLst/>
            <a:rect l="0" t="0" r="r" b="b"/>
            <a:pathLst>
              <a:path w="426" h="507">
                <a:moveTo>
                  <a:pt x="319" y="507"/>
                </a:moveTo>
                <a:lnTo>
                  <a:pt x="0" y="127"/>
                </a:lnTo>
                <a:lnTo>
                  <a:pt x="0" y="0"/>
                </a:lnTo>
                <a:lnTo>
                  <a:pt x="426" y="507"/>
                </a:lnTo>
                <a:lnTo>
                  <a:pt x="319" y="507"/>
                </a:lnTo>
                <a:close/>
              </a:path>
            </a:pathLst>
          </a:custGeom>
          <a:solidFill>
            <a:srgbClr val="000B0B"/>
          </a:solidFill>
          <a:ln w="0">
            <a:noFill/>
          </a:ln>
        </p:spPr>
      </p:sp>
      <p:sp>
        <p:nvSpPr>
          <p:cNvPr id="2772" name="Freeform 2771"/>
          <p:cNvSpPr/>
          <p:nvPr/>
        </p:nvSpPr>
        <p:spPr>
          <a:xfrm>
            <a:off x="0" y="6492960"/>
            <a:ext cx="306360" cy="365040"/>
          </a:xfrm>
          <a:custGeom>
            <a:avLst/>
            <a:gdLst/>
            <a:ahLst/>
            <a:cxnLst/>
            <a:rect l="0" t="0" r="r" b="b"/>
            <a:pathLst>
              <a:path w="851" h="1014">
                <a:moveTo>
                  <a:pt x="426" y="1014"/>
                </a:moveTo>
                <a:lnTo>
                  <a:pt x="0" y="507"/>
                </a:lnTo>
                <a:lnTo>
                  <a:pt x="0" y="0"/>
                </a:lnTo>
                <a:lnTo>
                  <a:pt x="851" y="1014"/>
                </a:lnTo>
                <a:lnTo>
                  <a:pt x="426" y="1014"/>
                </a:lnTo>
                <a:close/>
              </a:path>
            </a:pathLst>
          </a:custGeom>
          <a:solidFill>
            <a:srgbClr val="000B0B"/>
          </a:solidFill>
          <a:ln w="0">
            <a:noFill/>
          </a:ln>
        </p:spPr>
      </p:sp>
      <p:sp>
        <p:nvSpPr>
          <p:cNvPr id="2773" name="Freeform 2772"/>
          <p:cNvSpPr/>
          <p:nvPr/>
        </p:nvSpPr>
        <p:spPr>
          <a:xfrm>
            <a:off x="0" y="6447600"/>
            <a:ext cx="344520" cy="410400"/>
          </a:xfrm>
          <a:custGeom>
            <a:avLst/>
            <a:gdLst/>
            <a:ahLst/>
            <a:cxnLst/>
            <a:rect l="0" t="0" r="r" b="b"/>
            <a:pathLst>
              <a:path w="957" h="1140">
                <a:moveTo>
                  <a:pt x="851" y="1140"/>
                </a:moveTo>
                <a:lnTo>
                  <a:pt x="0" y="126"/>
                </a:lnTo>
                <a:lnTo>
                  <a:pt x="0" y="0"/>
                </a:lnTo>
                <a:lnTo>
                  <a:pt x="957" y="1140"/>
                </a:lnTo>
                <a:lnTo>
                  <a:pt x="851" y="1140"/>
                </a:lnTo>
                <a:close/>
              </a:path>
            </a:pathLst>
          </a:custGeom>
          <a:solidFill>
            <a:srgbClr val="000D0D"/>
          </a:solidFill>
          <a:ln w="0">
            <a:noFill/>
          </a:ln>
        </p:spPr>
      </p:sp>
      <p:sp>
        <p:nvSpPr>
          <p:cNvPr id="2774" name="Freeform 2773"/>
          <p:cNvSpPr/>
          <p:nvPr/>
        </p:nvSpPr>
        <p:spPr>
          <a:xfrm>
            <a:off x="0" y="6401880"/>
            <a:ext cx="382680" cy="456120"/>
          </a:xfrm>
          <a:custGeom>
            <a:avLst/>
            <a:gdLst/>
            <a:ahLst/>
            <a:cxnLst/>
            <a:rect l="0" t="0" r="r" b="b"/>
            <a:pathLst>
              <a:path w="1063" h="1267">
                <a:moveTo>
                  <a:pt x="957" y="1267"/>
                </a:moveTo>
                <a:lnTo>
                  <a:pt x="0" y="127"/>
                </a:lnTo>
                <a:lnTo>
                  <a:pt x="0" y="0"/>
                </a:lnTo>
                <a:lnTo>
                  <a:pt x="1063" y="1267"/>
                </a:lnTo>
                <a:lnTo>
                  <a:pt x="957" y="1267"/>
                </a:lnTo>
                <a:close/>
              </a:path>
            </a:pathLst>
          </a:custGeom>
          <a:solidFill>
            <a:srgbClr val="000F0F"/>
          </a:solidFill>
          <a:ln w="0">
            <a:noFill/>
          </a:ln>
        </p:spPr>
      </p:sp>
      <p:sp>
        <p:nvSpPr>
          <p:cNvPr id="2775" name="Freeform 2774"/>
          <p:cNvSpPr/>
          <p:nvPr/>
        </p:nvSpPr>
        <p:spPr>
          <a:xfrm>
            <a:off x="0" y="6310800"/>
            <a:ext cx="459360" cy="547200"/>
          </a:xfrm>
          <a:custGeom>
            <a:avLst/>
            <a:gdLst/>
            <a:ahLst/>
            <a:cxnLst/>
            <a:rect l="0" t="0" r="r" b="b"/>
            <a:pathLst>
              <a:path w="1276" h="1520">
                <a:moveTo>
                  <a:pt x="1063" y="1520"/>
                </a:moveTo>
                <a:lnTo>
                  <a:pt x="0" y="253"/>
                </a:lnTo>
                <a:lnTo>
                  <a:pt x="0" y="0"/>
                </a:lnTo>
                <a:lnTo>
                  <a:pt x="1276" y="1520"/>
                </a:lnTo>
                <a:lnTo>
                  <a:pt x="1063" y="1520"/>
                </a:lnTo>
                <a:close/>
              </a:path>
            </a:pathLst>
          </a:custGeom>
          <a:solidFill>
            <a:srgbClr val="000F0F"/>
          </a:solidFill>
          <a:ln w="0">
            <a:noFill/>
          </a:ln>
        </p:spPr>
      </p:sp>
      <p:sp>
        <p:nvSpPr>
          <p:cNvPr id="2776" name="Freeform 2775"/>
          <p:cNvSpPr/>
          <p:nvPr/>
        </p:nvSpPr>
        <p:spPr>
          <a:xfrm>
            <a:off x="0" y="6265080"/>
            <a:ext cx="497520" cy="592920"/>
          </a:xfrm>
          <a:custGeom>
            <a:avLst/>
            <a:gdLst/>
            <a:ahLst/>
            <a:cxnLst/>
            <a:rect l="0" t="0" r="r" b="b"/>
            <a:pathLst>
              <a:path w="1382" h="1647">
                <a:moveTo>
                  <a:pt x="1276" y="1647"/>
                </a:moveTo>
                <a:lnTo>
                  <a:pt x="0" y="127"/>
                </a:lnTo>
                <a:lnTo>
                  <a:pt x="0" y="0"/>
                </a:lnTo>
                <a:lnTo>
                  <a:pt x="1382" y="1647"/>
                </a:lnTo>
                <a:lnTo>
                  <a:pt x="1276" y="1647"/>
                </a:lnTo>
                <a:close/>
              </a:path>
            </a:pathLst>
          </a:custGeom>
          <a:solidFill>
            <a:srgbClr val="001010"/>
          </a:solidFill>
          <a:ln w="0">
            <a:noFill/>
          </a:ln>
        </p:spPr>
      </p:sp>
      <p:sp>
        <p:nvSpPr>
          <p:cNvPr id="2777" name="Freeform 2776"/>
          <p:cNvSpPr/>
          <p:nvPr/>
        </p:nvSpPr>
        <p:spPr>
          <a:xfrm>
            <a:off x="0" y="6219720"/>
            <a:ext cx="535680" cy="638280"/>
          </a:xfrm>
          <a:custGeom>
            <a:avLst/>
            <a:gdLst/>
            <a:ahLst/>
            <a:cxnLst/>
            <a:rect l="0" t="0" r="r" b="b"/>
            <a:pathLst>
              <a:path w="1488" h="1773">
                <a:moveTo>
                  <a:pt x="1382" y="1773"/>
                </a:moveTo>
                <a:lnTo>
                  <a:pt x="0" y="126"/>
                </a:lnTo>
                <a:lnTo>
                  <a:pt x="0" y="0"/>
                </a:lnTo>
                <a:lnTo>
                  <a:pt x="1488" y="1773"/>
                </a:lnTo>
                <a:lnTo>
                  <a:pt x="1382" y="1773"/>
                </a:lnTo>
                <a:close/>
              </a:path>
            </a:pathLst>
          </a:custGeom>
          <a:solidFill>
            <a:srgbClr val="001212"/>
          </a:solidFill>
          <a:ln w="0">
            <a:noFill/>
          </a:ln>
        </p:spPr>
      </p:sp>
      <p:sp>
        <p:nvSpPr>
          <p:cNvPr id="2778" name="Freeform 2777"/>
          <p:cNvSpPr/>
          <p:nvPr/>
        </p:nvSpPr>
        <p:spPr>
          <a:xfrm>
            <a:off x="0" y="6128280"/>
            <a:ext cx="612360" cy="729720"/>
          </a:xfrm>
          <a:custGeom>
            <a:avLst/>
            <a:gdLst/>
            <a:ahLst/>
            <a:cxnLst/>
            <a:rect l="0" t="0" r="r" b="b"/>
            <a:pathLst>
              <a:path w="1701" h="2027">
                <a:moveTo>
                  <a:pt x="1488" y="2027"/>
                </a:moveTo>
                <a:lnTo>
                  <a:pt x="0" y="255"/>
                </a:lnTo>
                <a:lnTo>
                  <a:pt x="0" y="0"/>
                </a:lnTo>
                <a:lnTo>
                  <a:pt x="1701" y="2027"/>
                </a:lnTo>
                <a:lnTo>
                  <a:pt x="1488" y="2027"/>
                </a:lnTo>
                <a:close/>
              </a:path>
            </a:pathLst>
          </a:custGeom>
          <a:solidFill>
            <a:srgbClr val="001212"/>
          </a:solidFill>
          <a:ln w="0">
            <a:noFill/>
          </a:ln>
        </p:spPr>
      </p:sp>
      <p:sp>
        <p:nvSpPr>
          <p:cNvPr id="2779" name="Freeform 2778"/>
          <p:cNvSpPr/>
          <p:nvPr/>
        </p:nvSpPr>
        <p:spPr>
          <a:xfrm>
            <a:off x="0" y="6082920"/>
            <a:ext cx="650520" cy="775080"/>
          </a:xfrm>
          <a:custGeom>
            <a:avLst/>
            <a:gdLst/>
            <a:ahLst/>
            <a:cxnLst/>
            <a:rect l="0" t="0" r="r" b="b"/>
            <a:pathLst>
              <a:path w="1807" h="2153">
                <a:moveTo>
                  <a:pt x="1701" y="2153"/>
                </a:moveTo>
                <a:lnTo>
                  <a:pt x="0" y="126"/>
                </a:lnTo>
                <a:lnTo>
                  <a:pt x="0" y="0"/>
                </a:lnTo>
                <a:lnTo>
                  <a:pt x="1807" y="2153"/>
                </a:lnTo>
                <a:lnTo>
                  <a:pt x="1701" y="2153"/>
                </a:lnTo>
                <a:close/>
              </a:path>
            </a:pathLst>
          </a:custGeom>
          <a:solidFill>
            <a:srgbClr val="001313"/>
          </a:solidFill>
          <a:ln w="0">
            <a:noFill/>
          </a:ln>
        </p:spPr>
      </p:sp>
      <p:sp>
        <p:nvSpPr>
          <p:cNvPr id="2780" name="Freeform 2779"/>
          <p:cNvSpPr/>
          <p:nvPr/>
        </p:nvSpPr>
        <p:spPr>
          <a:xfrm>
            <a:off x="0" y="6037200"/>
            <a:ext cx="688680" cy="820800"/>
          </a:xfrm>
          <a:custGeom>
            <a:avLst/>
            <a:gdLst/>
            <a:ahLst/>
            <a:cxnLst/>
            <a:rect l="0" t="0" r="r" b="b"/>
            <a:pathLst>
              <a:path w="1913" h="2280">
                <a:moveTo>
                  <a:pt x="1807" y="2280"/>
                </a:moveTo>
                <a:lnTo>
                  <a:pt x="0" y="127"/>
                </a:lnTo>
                <a:lnTo>
                  <a:pt x="0" y="0"/>
                </a:lnTo>
                <a:lnTo>
                  <a:pt x="1913" y="2280"/>
                </a:lnTo>
                <a:lnTo>
                  <a:pt x="1807" y="2280"/>
                </a:lnTo>
                <a:close/>
              </a:path>
            </a:pathLst>
          </a:custGeom>
          <a:solidFill>
            <a:srgbClr val="001515"/>
          </a:solidFill>
          <a:ln w="0">
            <a:noFill/>
          </a:ln>
        </p:spPr>
      </p:sp>
      <p:sp>
        <p:nvSpPr>
          <p:cNvPr id="2781" name="Freeform 2780"/>
          <p:cNvSpPr/>
          <p:nvPr/>
        </p:nvSpPr>
        <p:spPr>
          <a:xfrm>
            <a:off x="0" y="5946120"/>
            <a:ext cx="765360" cy="911880"/>
          </a:xfrm>
          <a:custGeom>
            <a:avLst/>
            <a:gdLst/>
            <a:ahLst/>
            <a:cxnLst/>
            <a:rect l="0" t="0" r="r" b="b"/>
            <a:pathLst>
              <a:path w="2126" h="2533">
                <a:moveTo>
                  <a:pt x="1913" y="2533"/>
                </a:moveTo>
                <a:lnTo>
                  <a:pt x="0" y="253"/>
                </a:lnTo>
                <a:lnTo>
                  <a:pt x="0" y="0"/>
                </a:lnTo>
                <a:lnTo>
                  <a:pt x="2126" y="2533"/>
                </a:lnTo>
                <a:lnTo>
                  <a:pt x="1913" y="2533"/>
                </a:lnTo>
                <a:close/>
              </a:path>
            </a:pathLst>
          </a:custGeom>
          <a:solidFill>
            <a:srgbClr val="001515"/>
          </a:solidFill>
          <a:ln w="0">
            <a:noFill/>
          </a:ln>
        </p:spPr>
      </p:sp>
      <p:sp>
        <p:nvSpPr>
          <p:cNvPr id="2782" name="Freeform 2781"/>
          <p:cNvSpPr/>
          <p:nvPr/>
        </p:nvSpPr>
        <p:spPr>
          <a:xfrm>
            <a:off x="0" y="5900400"/>
            <a:ext cx="803520" cy="957600"/>
          </a:xfrm>
          <a:custGeom>
            <a:avLst/>
            <a:gdLst/>
            <a:ahLst/>
            <a:cxnLst/>
            <a:rect l="0" t="0" r="r" b="b"/>
            <a:pathLst>
              <a:path w="2232" h="2660">
                <a:moveTo>
                  <a:pt x="2126" y="2660"/>
                </a:moveTo>
                <a:lnTo>
                  <a:pt x="0" y="127"/>
                </a:lnTo>
                <a:lnTo>
                  <a:pt x="0" y="0"/>
                </a:lnTo>
                <a:lnTo>
                  <a:pt x="2232" y="2660"/>
                </a:lnTo>
                <a:lnTo>
                  <a:pt x="2126" y="2660"/>
                </a:lnTo>
                <a:close/>
              </a:path>
            </a:pathLst>
          </a:custGeom>
          <a:solidFill>
            <a:srgbClr val="001616"/>
          </a:solidFill>
          <a:ln w="0">
            <a:noFill/>
          </a:ln>
        </p:spPr>
      </p:sp>
      <p:sp>
        <p:nvSpPr>
          <p:cNvPr id="2783" name="Freeform 2782"/>
          <p:cNvSpPr/>
          <p:nvPr/>
        </p:nvSpPr>
        <p:spPr>
          <a:xfrm>
            <a:off x="0" y="5854680"/>
            <a:ext cx="841680" cy="1003320"/>
          </a:xfrm>
          <a:custGeom>
            <a:avLst/>
            <a:gdLst/>
            <a:ahLst/>
            <a:cxnLst/>
            <a:rect l="0" t="0" r="r" b="b"/>
            <a:pathLst>
              <a:path w="2338" h="2787">
                <a:moveTo>
                  <a:pt x="2232" y="2787"/>
                </a:moveTo>
                <a:lnTo>
                  <a:pt x="0" y="127"/>
                </a:lnTo>
                <a:lnTo>
                  <a:pt x="0" y="0"/>
                </a:lnTo>
                <a:lnTo>
                  <a:pt x="2338" y="2787"/>
                </a:lnTo>
                <a:lnTo>
                  <a:pt x="2232" y="2787"/>
                </a:lnTo>
                <a:close/>
              </a:path>
            </a:pathLst>
          </a:custGeom>
          <a:solidFill>
            <a:srgbClr val="001717"/>
          </a:solidFill>
          <a:ln w="0">
            <a:noFill/>
          </a:ln>
        </p:spPr>
      </p:sp>
      <p:sp>
        <p:nvSpPr>
          <p:cNvPr id="2784" name="Freeform 2783"/>
          <p:cNvSpPr/>
          <p:nvPr/>
        </p:nvSpPr>
        <p:spPr>
          <a:xfrm>
            <a:off x="0" y="5809320"/>
            <a:ext cx="880200" cy="1048680"/>
          </a:xfrm>
          <a:custGeom>
            <a:avLst/>
            <a:gdLst/>
            <a:ahLst/>
            <a:cxnLst/>
            <a:rect l="0" t="0" r="r" b="b"/>
            <a:pathLst>
              <a:path w="2445" h="2913">
                <a:moveTo>
                  <a:pt x="2338" y="2913"/>
                </a:moveTo>
                <a:lnTo>
                  <a:pt x="0" y="126"/>
                </a:lnTo>
                <a:lnTo>
                  <a:pt x="0" y="0"/>
                </a:lnTo>
                <a:lnTo>
                  <a:pt x="2445" y="2913"/>
                </a:lnTo>
                <a:lnTo>
                  <a:pt x="2338" y="2913"/>
                </a:lnTo>
                <a:close/>
              </a:path>
            </a:pathLst>
          </a:custGeom>
          <a:solidFill>
            <a:srgbClr val="001818"/>
          </a:solidFill>
          <a:ln w="0">
            <a:noFill/>
          </a:ln>
        </p:spPr>
      </p:sp>
      <p:sp>
        <p:nvSpPr>
          <p:cNvPr id="2785" name="Freeform 2784"/>
          <p:cNvSpPr/>
          <p:nvPr/>
        </p:nvSpPr>
        <p:spPr>
          <a:xfrm>
            <a:off x="0" y="5763600"/>
            <a:ext cx="918360" cy="1094400"/>
          </a:xfrm>
          <a:custGeom>
            <a:avLst/>
            <a:gdLst/>
            <a:ahLst/>
            <a:cxnLst/>
            <a:rect l="0" t="0" r="r" b="b"/>
            <a:pathLst>
              <a:path w="2551" h="3040">
                <a:moveTo>
                  <a:pt x="2445" y="3040"/>
                </a:moveTo>
                <a:lnTo>
                  <a:pt x="0" y="127"/>
                </a:lnTo>
                <a:lnTo>
                  <a:pt x="0" y="0"/>
                </a:lnTo>
                <a:lnTo>
                  <a:pt x="2551" y="3040"/>
                </a:lnTo>
                <a:lnTo>
                  <a:pt x="2445" y="3040"/>
                </a:lnTo>
                <a:close/>
              </a:path>
            </a:pathLst>
          </a:custGeom>
          <a:solidFill>
            <a:srgbClr val="001919"/>
          </a:solidFill>
          <a:ln w="0">
            <a:noFill/>
          </a:ln>
        </p:spPr>
      </p:sp>
      <p:sp>
        <p:nvSpPr>
          <p:cNvPr id="2786" name="Freeform 2785"/>
          <p:cNvSpPr/>
          <p:nvPr/>
        </p:nvSpPr>
        <p:spPr>
          <a:xfrm>
            <a:off x="0" y="5672520"/>
            <a:ext cx="994680" cy="1185480"/>
          </a:xfrm>
          <a:custGeom>
            <a:avLst/>
            <a:gdLst/>
            <a:ahLst/>
            <a:cxnLst/>
            <a:rect l="0" t="0" r="r" b="b"/>
            <a:pathLst>
              <a:path w="2763" h="3293">
                <a:moveTo>
                  <a:pt x="2551" y="3293"/>
                </a:moveTo>
                <a:lnTo>
                  <a:pt x="0" y="253"/>
                </a:lnTo>
                <a:lnTo>
                  <a:pt x="0" y="0"/>
                </a:lnTo>
                <a:lnTo>
                  <a:pt x="2763" y="3293"/>
                </a:lnTo>
                <a:lnTo>
                  <a:pt x="2551" y="3293"/>
                </a:lnTo>
                <a:close/>
              </a:path>
            </a:pathLst>
          </a:custGeom>
          <a:solidFill>
            <a:srgbClr val="001919"/>
          </a:solidFill>
          <a:ln w="0">
            <a:noFill/>
          </a:ln>
        </p:spPr>
      </p:sp>
      <p:sp>
        <p:nvSpPr>
          <p:cNvPr id="2787" name="Freeform 2786"/>
          <p:cNvSpPr/>
          <p:nvPr/>
        </p:nvSpPr>
        <p:spPr>
          <a:xfrm>
            <a:off x="0" y="5626800"/>
            <a:ext cx="1033200" cy="1231200"/>
          </a:xfrm>
          <a:custGeom>
            <a:avLst/>
            <a:gdLst/>
            <a:ahLst/>
            <a:cxnLst/>
            <a:rect l="0" t="0" r="r" b="b"/>
            <a:pathLst>
              <a:path w="2870" h="3420">
                <a:moveTo>
                  <a:pt x="2763" y="3420"/>
                </a:moveTo>
                <a:lnTo>
                  <a:pt x="0" y="127"/>
                </a:lnTo>
                <a:lnTo>
                  <a:pt x="0" y="0"/>
                </a:lnTo>
                <a:lnTo>
                  <a:pt x="2870" y="3420"/>
                </a:lnTo>
                <a:lnTo>
                  <a:pt x="2763" y="3420"/>
                </a:lnTo>
                <a:close/>
              </a:path>
            </a:pathLst>
          </a:custGeom>
          <a:solidFill>
            <a:srgbClr val="001919"/>
          </a:solidFill>
          <a:ln w="0">
            <a:noFill/>
          </a:ln>
        </p:spPr>
      </p:sp>
      <p:sp>
        <p:nvSpPr>
          <p:cNvPr id="2788" name="Freeform 2787"/>
          <p:cNvSpPr/>
          <p:nvPr/>
        </p:nvSpPr>
        <p:spPr>
          <a:xfrm>
            <a:off x="0" y="5581440"/>
            <a:ext cx="1071360" cy="1276560"/>
          </a:xfrm>
          <a:custGeom>
            <a:avLst/>
            <a:gdLst/>
            <a:ahLst/>
            <a:cxnLst/>
            <a:rect l="0" t="0" r="r" b="b"/>
            <a:pathLst>
              <a:path w="2976" h="3546">
                <a:moveTo>
                  <a:pt x="2870" y="3546"/>
                </a:moveTo>
                <a:lnTo>
                  <a:pt x="0" y="126"/>
                </a:lnTo>
                <a:lnTo>
                  <a:pt x="0" y="0"/>
                </a:lnTo>
                <a:lnTo>
                  <a:pt x="2976" y="3546"/>
                </a:lnTo>
                <a:lnTo>
                  <a:pt x="2870" y="3546"/>
                </a:lnTo>
                <a:close/>
              </a:path>
            </a:pathLst>
          </a:custGeom>
          <a:solidFill>
            <a:srgbClr val="001A1A"/>
          </a:solidFill>
          <a:ln w="0">
            <a:noFill/>
          </a:ln>
        </p:spPr>
      </p:sp>
      <p:sp>
        <p:nvSpPr>
          <p:cNvPr id="2789" name="Freeform 2788"/>
          <p:cNvSpPr/>
          <p:nvPr/>
        </p:nvSpPr>
        <p:spPr>
          <a:xfrm>
            <a:off x="0" y="5535720"/>
            <a:ext cx="1109520" cy="1322280"/>
          </a:xfrm>
          <a:custGeom>
            <a:avLst/>
            <a:gdLst/>
            <a:ahLst/>
            <a:cxnLst/>
            <a:rect l="0" t="0" r="r" b="b"/>
            <a:pathLst>
              <a:path w="3082" h="3673">
                <a:moveTo>
                  <a:pt x="2976" y="3673"/>
                </a:moveTo>
                <a:lnTo>
                  <a:pt x="0" y="127"/>
                </a:lnTo>
                <a:lnTo>
                  <a:pt x="0" y="0"/>
                </a:lnTo>
                <a:lnTo>
                  <a:pt x="3082" y="3673"/>
                </a:lnTo>
                <a:lnTo>
                  <a:pt x="2976" y="3673"/>
                </a:lnTo>
                <a:close/>
              </a:path>
            </a:pathLst>
          </a:custGeom>
          <a:solidFill>
            <a:srgbClr val="001B1B"/>
          </a:solidFill>
          <a:ln w="0">
            <a:noFill/>
          </a:ln>
        </p:spPr>
      </p:sp>
      <p:sp>
        <p:nvSpPr>
          <p:cNvPr id="2790" name="Freeform 2789"/>
          <p:cNvSpPr/>
          <p:nvPr/>
        </p:nvSpPr>
        <p:spPr>
          <a:xfrm>
            <a:off x="0" y="5490000"/>
            <a:ext cx="1147680" cy="1368000"/>
          </a:xfrm>
          <a:custGeom>
            <a:avLst/>
            <a:gdLst/>
            <a:ahLst/>
            <a:cxnLst/>
            <a:rect l="0" t="0" r="r" b="b"/>
            <a:pathLst>
              <a:path w="3188" h="3800">
                <a:moveTo>
                  <a:pt x="3082" y="3800"/>
                </a:moveTo>
                <a:lnTo>
                  <a:pt x="0" y="127"/>
                </a:lnTo>
                <a:lnTo>
                  <a:pt x="0" y="0"/>
                </a:lnTo>
                <a:lnTo>
                  <a:pt x="3188" y="3800"/>
                </a:lnTo>
                <a:lnTo>
                  <a:pt x="3082" y="3800"/>
                </a:lnTo>
                <a:close/>
              </a:path>
            </a:pathLst>
          </a:custGeom>
          <a:solidFill>
            <a:srgbClr val="001C1C"/>
          </a:solidFill>
          <a:ln w="0">
            <a:noFill/>
          </a:ln>
        </p:spPr>
      </p:sp>
      <p:sp>
        <p:nvSpPr>
          <p:cNvPr id="2791" name="Freeform 2790"/>
          <p:cNvSpPr/>
          <p:nvPr/>
        </p:nvSpPr>
        <p:spPr>
          <a:xfrm>
            <a:off x="0" y="5444640"/>
            <a:ext cx="1186200" cy="1413360"/>
          </a:xfrm>
          <a:custGeom>
            <a:avLst/>
            <a:gdLst/>
            <a:ahLst/>
            <a:cxnLst/>
            <a:rect l="0" t="0" r="r" b="b"/>
            <a:pathLst>
              <a:path w="3295" h="3926">
                <a:moveTo>
                  <a:pt x="3188" y="3926"/>
                </a:moveTo>
                <a:lnTo>
                  <a:pt x="0" y="126"/>
                </a:lnTo>
                <a:lnTo>
                  <a:pt x="0" y="0"/>
                </a:lnTo>
                <a:lnTo>
                  <a:pt x="3295" y="3926"/>
                </a:lnTo>
                <a:lnTo>
                  <a:pt x="3188" y="3926"/>
                </a:lnTo>
                <a:close/>
              </a:path>
            </a:pathLst>
          </a:custGeom>
          <a:solidFill>
            <a:srgbClr val="001D1C"/>
          </a:solidFill>
          <a:ln w="0">
            <a:noFill/>
          </a:ln>
        </p:spPr>
      </p:sp>
      <p:sp>
        <p:nvSpPr>
          <p:cNvPr id="2792" name="Freeform 2791"/>
          <p:cNvSpPr/>
          <p:nvPr/>
        </p:nvSpPr>
        <p:spPr>
          <a:xfrm>
            <a:off x="0" y="5398920"/>
            <a:ext cx="1224360" cy="1459080"/>
          </a:xfrm>
          <a:custGeom>
            <a:avLst/>
            <a:gdLst/>
            <a:ahLst/>
            <a:cxnLst/>
            <a:rect l="0" t="0" r="r" b="b"/>
            <a:pathLst>
              <a:path w="3401" h="4053">
                <a:moveTo>
                  <a:pt x="3295" y="4053"/>
                </a:moveTo>
                <a:lnTo>
                  <a:pt x="0" y="127"/>
                </a:lnTo>
                <a:lnTo>
                  <a:pt x="0" y="0"/>
                </a:lnTo>
                <a:lnTo>
                  <a:pt x="3401" y="4053"/>
                </a:lnTo>
                <a:lnTo>
                  <a:pt x="3295" y="4053"/>
                </a:lnTo>
                <a:close/>
              </a:path>
            </a:pathLst>
          </a:custGeom>
          <a:solidFill>
            <a:srgbClr val="001E1C"/>
          </a:solidFill>
          <a:ln w="0">
            <a:noFill/>
          </a:ln>
        </p:spPr>
      </p:sp>
      <p:sp>
        <p:nvSpPr>
          <p:cNvPr id="2793" name="Freeform 2792"/>
          <p:cNvSpPr/>
          <p:nvPr/>
        </p:nvSpPr>
        <p:spPr>
          <a:xfrm>
            <a:off x="0" y="5353200"/>
            <a:ext cx="1262520" cy="1504800"/>
          </a:xfrm>
          <a:custGeom>
            <a:avLst/>
            <a:gdLst/>
            <a:ahLst/>
            <a:cxnLst/>
            <a:rect l="0" t="0" r="r" b="b"/>
            <a:pathLst>
              <a:path w="3507" h="4180">
                <a:moveTo>
                  <a:pt x="3401" y="4180"/>
                </a:moveTo>
                <a:lnTo>
                  <a:pt x="0" y="127"/>
                </a:lnTo>
                <a:lnTo>
                  <a:pt x="0" y="0"/>
                </a:lnTo>
                <a:lnTo>
                  <a:pt x="3507" y="4180"/>
                </a:lnTo>
                <a:lnTo>
                  <a:pt x="3401" y="4180"/>
                </a:lnTo>
                <a:close/>
              </a:path>
            </a:pathLst>
          </a:custGeom>
          <a:solidFill>
            <a:srgbClr val="001E1D"/>
          </a:solidFill>
          <a:ln w="0">
            <a:noFill/>
          </a:ln>
        </p:spPr>
      </p:sp>
      <p:sp>
        <p:nvSpPr>
          <p:cNvPr id="2794" name="Freeform 2793"/>
          <p:cNvSpPr/>
          <p:nvPr/>
        </p:nvSpPr>
        <p:spPr>
          <a:xfrm>
            <a:off x="0" y="5307840"/>
            <a:ext cx="1300680" cy="1550160"/>
          </a:xfrm>
          <a:custGeom>
            <a:avLst/>
            <a:gdLst/>
            <a:ahLst/>
            <a:cxnLst/>
            <a:rect l="0" t="0" r="r" b="b"/>
            <a:pathLst>
              <a:path w="3613" h="4306">
                <a:moveTo>
                  <a:pt x="3507" y="4306"/>
                </a:moveTo>
                <a:lnTo>
                  <a:pt x="0" y="126"/>
                </a:lnTo>
                <a:lnTo>
                  <a:pt x="0" y="0"/>
                </a:lnTo>
                <a:lnTo>
                  <a:pt x="3613" y="4306"/>
                </a:lnTo>
                <a:lnTo>
                  <a:pt x="3507" y="4306"/>
                </a:lnTo>
                <a:close/>
              </a:path>
            </a:pathLst>
          </a:custGeom>
          <a:solidFill>
            <a:srgbClr val="001E1E"/>
          </a:solidFill>
          <a:ln w="0">
            <a:noFill/>
          </a:ln>
        </p:spPr>
      </p:sp>
      <p:sp>
        <p:nvSpPr>
          <p:cNvPr id="2795" name="Freeform 2794"/>
          <p:cNvSpPr/>
          <p:nvPr/>
        </p:nvSpPr>
        <p:spPr>
          <a:xfrm>
            <a:off x="0" y="5262120"/>
            <a:ext cx="1339200" cy="1595880"/>
          </a:xfrm>
          <a:custGeom>
            <a:avLst/>
            <a:gdLst/>
            <a:ahLst/>
            <a:cxnLst/>
            <a:rect l="0" t="0" r="r" b="b"/>
            <a:pathLst>
              <a:path w="3720" h="4433">
                <a:moveTo>
                  <a:pt x="3613" y="4433"/>
                </a:moveTo>
                <a:lnTo>
                  <a:pt x="0" y="127"/>
                </a:lnTo>
                <a:lnTo>
                  <a:pt x="0" y="0"/>
                </a:lnTo>
                <a:lnTo>
                  <a:pt x="3720" y="4433"/>
                </a:lnTo>
                <a:lnTo>
                  <a:pt x="3613" y="4433"/>
                </a:lnTo>
                <a:close/>
              </a:path>
            </a:pathLst>
          </a:custGeom>
          <a:solidFill>
            <a:srgbClr val="001E1E"/>
          </a:solidFill>
          <a:ln w="0">
            <a:noFill/>
          </a:ln>
        </p:spPr>
      </p:sp>
      <p:sp>
        <p:nvSpPr>
          <p:cNvPr id="2796" name="Freeform 2795"/>
          <p:cNvSpPr/>
          <p:nvPr/>
        </p:nvSpPr>
        <p:spPr>
          <a:xfrm>
            <a:off x="0" y="5216760"/>
            <a:ext cx="1377360" cy="1641240"/>
          </a:xfrm>
          <a:custGeom>
            <a:avLst/>
            <a:gdLst/>
            <a:ahLst/>
            <a:cxnLst/>
            <a:rect l="0" t="0" r="r" b="b"/>
            <a:pathLst>
              <a:path w="3826" h="4559">
                <a:moveTo>
                  <a:pt x="3720" y="4559"/>
                </a:moveTo>
                <a:lnTo>
                  <a:pt x="0" y="126"/>
                </a:lnTo>
                <a:lnTo>
                  <a:pt x="0" y="0"/>
                </a:lnTo>
                <a:lnTo>
                  <a:pt x="3826" y="4559"/>
                </a:lnTo>
                <a:lnTo>
                  <a:pt x="3720" y="4559"/>
                </a:lnTo>
                <a:close/>
              </a:path>
            </a:pathLst>
          </a:custGeom>
          <a:solidFill>
            <a:srgbClr val="001F1F"/>
          </a:solidFill>
          <a:ln w="0">
            <a:noFill/>
          </a:ln>
        </p:spPr>
      </p:sp>
      <p:sp>
        <p:nvSpPr>
          <p:cNvPr id="2797" name="Freeform 2796"/>
          <p:cNvSpPr/>
          <p:nvPr/>
        </p:nvSpPr>
        <p:spPr>
          <a:xfrm>
            <a:off x="0" y="5171040"/>
            <a:ext cx="1415520" cy="1686960"/>
          </a:xfrm>
          <a:custGeom>
            <a:avLst/>
            <a:gdLst/>
            <a:ahLst/>
            <a:cxnLst/>
            <a:rect l="0" t="0" r="r" b="b"/>
            <a:pathLst>
              <a:path w="3932" h="4686">
                <a:moveTo>
                  <a:pt x="3826" y="4686"/>
                </a:moveTo>
                <a:lnTo>
                  <a:pt x="0" y="127"/>
                </a:lnTo>
                <a:lnTo>
                  <a:pt x="0" y="0"/>
                </a:lnTo>
                <a:lnTo>
                  <a:pt x="3932" y="4686"/>
                </a:lnTo>
                <a:lnTo>
                  <a:pt x="3826" y="4686"/>
                </a:lnTo>
                <a:close/>
              </a:path>
            </a:pathLst>
          </a:custGeom>
          <a:solidFill>
            <a:srgbClr val="001F1F"/>
          </a:solidFill>
          <a:ln w="0">
            <a:noFill/>
          </a:ln>
        </p:spPr>
      </p:sp>
      <p:sp>
        <p:nvSpPr>
          <p:cNvPr id="2798" name="Freeform 2797"/>
          <p:cNvSpPr/>
          <p:nvPr/>
        </p:nvSpPr>
        <p:spPr>
          <a:xfrm>
            <a:off x="0" y="5125320"/>
            <a:ext cx="1453680" cy="1732680"/>
          </a:xfrm>
          <a:custGeom>
            <a:avLst/>
            <a:gdLst/>
            <a:ahLst/>
            <a:cxnLst/>
            <a:rect l="0" t="0" r="r" b="b"/>
            <a:pathLst>
              <a:path w="4038" h="4813">
                <a:moveTo>
                  <a:pt x="3932" y="4813"/>
                </a:moveTo>
                <a:lnTo>
                  <a:pt x="0" y="127"/>
                </a:lnTo>
                <a:lnTo>
                  <a:pt x="0" y="0"/>
                </a:lnTo>
                <a:lnTo>
                  <a:pt x="4038" y="4813"/>
                </a:lnTo>
                <a:lnTo>
                  <a:pt x="3932" y="4813"/>
                </a:lnTo>
                <a:close/>
              </a:path>
            </a:pathLst>
          </a:custGeom>
          <a:solidFill>
            <a:srgbClr val="002020"/>
          </a:solidFill>
          <a:ln w="0">
            <a:noFill/>
          </a:ln>
        </p:spPr>
      </p:sp>
      <p:sp>
        <p:nvSpPr>
          <p:cNvPr id="2799" name="Freeform 2798"/>
          <p:cNvSpPr/>
          <p:nvPr/>
        </p:nvSpPr>
        <p:spPr>
          <a:xfrm>
            <a:off x="0" y="5079960"/>
            <a:ext cx="1492200" cy="1778040"/>
          </a:xfrm>
          <a:custGeom>
            <a:avLst/>
            <a:gdLst/>
            <a:ahLst/>
            <a:cxnLst/>
            <a:rect l="0" t="0" r="r" b="b"/>
            <a:pathLst>
              <a:path w="4145" h="4939">
                <a:moveTo>
                  <a:pt x="4038" y="4939"/>
                </a:moveTo>
                <a:lnTo>
                  <a:pt x="0" y="126"/>
                </a:lnTo>
                <a:lnTo>
                  <a:pt x="0" y="0"/>
                </a:lnTo>
                <a:lnTo>
                  <a:pt x="4145" y="4939"/>
                </a:lnTo>
                <a:lnTo>
                  <a:pt x="4038" y="4939"/>
                </a:lnTo>
                <a:close/>
              </a:path>
            </a:pathLst>
          </a:custGeom>
          <a:solidFill>
            <a:srgbClr val="002121"/>
          </a:solidFill>
          <a:ln w="0">
            <a:noFill/>
          </a:ln>
        </p:spPr>
      </p:sp>
      <p:sp>
        <p:nvSpPr>
          <p:cNvPr id="2800" name="Freeform 2799"/>
          <p:cNvSpPr/>
          <p:nvPr/>
        </p:nvSpPr>
        <p:spPr>
          <a:xfrm>
            <a:off x="0" y="5034240"/>
            <a:ext cx="1530360" cy="1823760"/>
          </a:xfrm>
          <a:custGeom>
            <a:avLst/>
            <a:gdLst/>
            <a:ahLst/>
            <a:cxnLst/>
            <a:rect l="0" t="0" r="r" b="b"/>
            <a:pathLst>
              <a:path w="4251" h="5066">
                <a:moveTo>
                  <a:pt x="4145" y="5066"/>
                </a:moveTo>
                <a:lnTo>
                  <a:pt x="0" y="127"/>
                </a:lnTo>
                <a:lnTo>
                  <a:pt x="0" y="0"/>
                </a:lnTo>
                <a:lnTo>
                  <a:pt x="4251" y="5066"/>
                </a:lnTo>
                <a:lnTo>
                  <a:pt x="4145" y="5066"/>
                </a:lnTo>
                <a:close/>
              </a:path>
            </a:pathLst>
          </a:custGeom>
          <a:solidFill>
            <a:srgbClr val="002222"/>
          </a:solidFill>
          <a:ln w="0">
            <a:noFill/>
          </a:ln>
        </p:spPr>
      </p:sp>
      <p:sp>
        <p:nvSpPr>
          <p:cNvPr id="2801" name="Freeform 2800"/>
          <p:cNvSpPr/>
          <p:nvPr/>
        </p:nvSpPr>
        <p:spPr>
          <a:xfrm>
            <a:off x="0" y="4988520"/>
            <a:ext cx="1568520" cy="1869480"/>
          </a:xfrm>
          <a:custGeom>
            <a:avLst/>
            <a:gdLst/>
            <a:ahLst/>
            <a:cxnLst/>
            <a:rect l="0" t="0" r="r" b="b"/>
            <a:pathLst>
              <a:path w="4357" h="5193">
                <a:moveTo>
                  <a:pt x="4251" y="5193"/>
                </a:moveTo>
                <a:lnTo>
                  <a:pt x="0" y="127"/>
                </a:lnTo>
                <a:lnTo>
                  <a:pt x="0" y="0"/>
                </a:lnTo>
                <a:lnTo>
                  <a:pt x="4357" y="5193"/>
                </a:lnTo>
                <a:lnTo>
                  <a:pt x="4251" y="5193"/>
                </a:lnTo>
                <a:close/>
              </a:path>
            </a:pathLst>
          </a:custGeom>
          <a:solidFill>
            <a:srgbClr val="002222"/>
          </a:solidFill>
          <a:ln w="0">
            <a:noFill/>
          </a:ln>
        </p:spPr>
      </p:sp>
      <p:sp>
        <p:nvSpPr>
          <p:cNvPr id="2802" name="Freeform 2801"/>
          <p:cNvSpPr/>
          <p:nvPr/>
        </p:nvSpPr>
        <p:spPr>
          <a:xfrm>
            <a:off x="0" y="4943160"/>
            <a:ext cx="1607040" cy="1914840"/>
          </a:xfrm>
          <a:custGeom>
            <a:avLst/>
            <a:gdLst/>
            <a:ahLst/>
            <a:cxnLst/>
            <a:rect l="0" t="0" r="r" b="b"/>
            <a:pathLst>
              <a:path w="4464" h="5319">
                <a:moveTo>
                  <a:pt x="4357" y="5319"/>
                </a:moveTo>
                <a:lnTo>
                  <a:pt x="0" y="126"/>
                </a:lnTo>
                <a:lnTo>
                  <a:pt x="0" y="0"/>
                </a:lnTo>
                <a:lnTo>
                  <a:pt x="4464" y="5319"/>
                </a:lnTo>
                <a:lnTo>
                  <a:pt x="4357" y="5319"/>
                </a:lnTo>
                <a:close/>
              </a:path>
            </a:pathLst>
          </a:custGeom>
          <a:solidFill>
            <a:srgbClr val="002323"/>
          </a:solidFill>
          <a:ln w="0">
            <a:noFill/>
          </a:ln>
        </p:spPr>
      </p:sp>
      <p:sp>
        <p:nvSpPr>
          <p:cNvPr id="2803" name="Freeform 2802"/>
          <p:cNvSpPr/>
          <p:nvPr/>
        </p:nvSpPr>
        <p:spPr>
          <a:xfrm>
            <a:off x="0" y="4851720"/>
            <a:ext cx="1683360" cy="2006280"/>
          </a:xfrm>
          <a:custGeom>
            <a:avLst/>
            <a:gdLst/>
            <a:ahLst/>
            <a:cxnLst/>
            <a:rect l="0" t="0" r="r" b="b"/>
            <a:pathLst>
              <a:path w="4676" h="5573">
                <a:moveTo>
                  <a:pt x="4464" y="5573"/>
                </a:moveTo>
                <a:lnTo>
                  <a:pt x="0" y="254"/>
                </a:lnTo>
                <a:lnTo>
                  <a:pt x="0" y="0"/>
                </a:lnTo>
                <a:lnTo>
                  <a:pt x="4676" y="5573"/>
                </a:lnTo>
                <a:lnTo>
                  <a:pt x="4464" y="5573"/>
                </a:lnTo>
                <a:close/>
              </a:path>
            </a:pathLst>
          </a:custGeom>
          <a:solidFill>
            <a:srgbClr val="002323"/>
          </a:solidFill>
          <a:ln w="0">
            <a:noFill/>
          </a:ln>
        </p:spPr>
      </p:sp>
      <p:sp>
        <p:nvSpPr>
          <p:cNvPr id="2804" name="Freeform 2803"/>
          <p:cNvSpPr/>
          <p:nvPr/>
        </p:nvSpPr>
        <p:spPr>
          <a:xfrm>
            <a:off x="0" y="4760640"/>
            <a:ext cx="1760040" cy="2097360"/>
          </a:xfrm>
          <a:custGeom>
            <a:avLst/>
            <a:gdLst/>
            <a:ahLst/>
            <a:cxnLst/>
            <a:rect l="0" t="0" r="r" b="b"/>
            <a:pathLst>
              <a:path w="4889" h="5826">
                <a:moveTo>
                  <a:pt x="4676" y="5826"/>
                </a:moveTo>
                <a:lnTo>
                  <a:pt x="0" y="253"/>
                </a:lnTo>
                <a:lnTo>
                  <a:pt x="0" y="0"/>
                </a:lnTo>
                <a:lnTo>
                  <a:pt x="4889" y="5826"/>
                </a:lnTo>
                <a:lnTo>
                  <a:pt x="4676" y="5826"/>
                </a:lnTo>
                <a:close/>
              </a:path>
            </a:pathLst>
          </a:custGeom>
          <a:solidFill>
            <a:srgbClr val="002424"/>
          </a:solidFill>
          <a:ln w="0">
            <a:noFill/>
          </a:ln>
        </p:spPr>
      </p:sp>
      <p:sp>
        <p:nvSpPr>
          <p:cNvPr id="2805" name="Freeform 2804"/>
          <p:cNvSpPr/>
          <p:nvPr/>
        </p:nvSpPr>
        <p:spPr>
          <a:xfrm>
            <a:off x="0" y="4714920"/>
            <a:ext cx="1798200" cy="2143080"/>
          </a:xfrm>
          <a:custGeom>
            <a:avLst/>
            <a:gdLst/>
            <a:ahLst/>
            <a:cxnLst/>
            <a:rect l="0" t="0" r="r" b="b"/>
            <a:pathLst>
              <a:path w="4995" h="5953">
                <a:moveTo>
                  <a:pt x="4889" y="5953"/>
                </a:moveTo>
                <a:lnTo>
                  <a:pt x="0" y="127"/>
                </a:lnTo>
                <a:lnTo>
                  <a:pt x="0" y="0"/>
                </a:lnTo>
                <a:lnTo>
                  <a:pt x="4995" y="5953"/>
                </a:lnTo>
                <a:lnTo>
                  <a:pt x="4889" y="5953"/>
                </a:lnTo>
                <a:close/>
              </a:path>
            </a:pathLst>
          </a:custGeom>
          <a:solidFill>
            <a:srgbClr val="002626"/>
          </a:solidFill>
          <a:ln w="0">
            <a:noFill/>
          </a:ln>
        </p:spPr>
      </p:sp>
      <p:sp>
        <p:nvSpPr>
          <p:cNvPr id="2806" name="Freeform 2805"/>
          <p:cNvSpPr/>
          <p:nvPr/>
        </p:nvSpPr>
        <p:spPr>
          <a:xfrm>
            <a:off x="0" y="4669560"/>
            <a:ext cx="1836360" cy="2188440"/>
          </a:xfrm>
          <a:custGeom>
            <a:avLst/>
            <a:gdLst/>
            <a:ahLst/>
            <a:cxnLst/>
            <a:rect l="0" t="0" r="r" b="b"/>
            <a:pathLst>
              <a:path w="5101" h="6079">
                <a:moveTo>
                  <a:pt x="4995" y="6079"/>
                </a:moveTo>
                <a:lnTo>
                  <a:pt x="0" y="126"/>
                </a:lnTo>
                <a:lnTo>
                  <a:pt x="0" y="0"/>
                </a:lnTo>
                <a:lnTo>
                  <a:pt x="5101" y="6079"/>
                </a:lnTo>
                <a:lnTo>
                  <a:pt x="4995" y="6079"/>
                </a:lnTo>
                <a:close/>
              </a:path>
            </a:pathLst>
          </a:custGeom>
          <a:solidFill>
            <a:srgbClr val="002726"/>
          </a:solidFill>
          <a:ln w="0">
            <a:noFill/>
          </a:ln>
        </p:spPr>
      </p:sp>
      <p:sp>
        <p:nvSpPr>
          <p:cNvPr id="2807" name="Freeform 2806"/>
          <p:cNvSpPr/>
          <p:nvPr/>
        </p:nvSpPr>
        <p:spPr>
          <a:xfrm>
            <a:off x="0" y="4623840"/>
            <a:ext cx="1874520" cy="2234160"/>
          </a:xfrm>
          <a:custGeom>
            <a:avLst/>
            <a:gdLst/>
            <a:ahLst/>
            <a:cxnLst/>
            <a:rect l="0" t="0" r="r" b="b"/>
            <a:pathLst>
              <a:path w="5207" h="6206">
                <a:moveTo>
                  <a:pt x="5101" y="6206"/>
                </a:moveTo>
                <a:lnTo>
                  <a:pt x="0" y="127"/>
                </a:lnTo>
                <a:lnTo>
                  <a:pt x="0" y="0"/>
                </a:lnTo>
                <a:lnTo>
                  <a:pt x="5207" y="6206"/>
                </a:lnTo>
                <a:lnTo>
                  <a:pt x="5101" y="6206"/>
                </a:lnTo>
                <a:close/>
              </a:path>
            </a:pathLst>
          </a:custGeom>
          <a:solidFill>
            <a:srgbClr val="002727"/>
          </a:solidFill>
          <a:ln w="0">
            <a:noFill/>
          </a:ln>
        </p:spPr>
      </p:sp>
      <p:sp>
        <p:nvSpPr>
          <p:cNvPr id="2808" name="Freeform 2807"/>
          <p:cNvSpPr/>
          <p:nvPr/>
        </p:nvSpPr>
        <p:spPr>
          <a:xfrm>
            <a:off x="0" y="4578480"/>
            <a:ext cx="1913040" cy="2279520"/>
          </a:xfrm>
          <a:custGeom>
            <a:avLst/>
            <a:gdLst/>
            <a:ahLst/>
            <a:cxnLst/>
            <a:rect l="0" t="0" r="r" b="b"/>
            <a:pathLst>
              <a:path w="5314" h="6332">
                <a:moveTo>
                  <a:pt x="5207" y="6332"/>
                </a:moveTo>
                <a:lnTo>
                  <a:pt x="0" y="126"/>
                </a:lnTo>
                <a:lnTo>
                  <a:pt x="0" y="0"/>
                </a:lnTo>
                <a:lnTo>
                  <a:pt x="5314" y="6332"/>
                </a:lnTo>
                <a:lnTo>
                  <a:pt x="5207" y="6332"/>
                </a:lnTo>
                <a:close/>
              </a:path>
            </a:pathLst>
          </a:custGeom>
          <a:solidFill>
            <a:srgbClr val="002828"/>
          </a:solidFill>
          <a:ln w="0">
            <a:noFill/>
          </a:ln>
        </p:spPr>
      </p:sp>
      <p:sp>
        <p:nvSpPr>
          <p:cNvPr id="2809" name="Freeform 2808"/>
          <p:cNvSpPr/>
          <p:nvPr/>
        </p:nvSpPr>
        <p:spPr>
          <a:xfrm>
            <a:off x="0" y="4532760"/>
            <a:ext cx="1951200" cy="2325240"/>
          </a:xfrm>
          <a:custGeom>
            <a:avLst/>
            <a:gdLst/>
            <a:ahLst/>
            <a:cxnLst/>
            <a:rect l="0" t="0" r="r" b="b"/>
            <a:pathLst>
              <a:path w="5420" h="6459">
                <a:moveTo>
                  <a:pt x="5314" y="6459"/>
                </a:moveTo>
                <a:lnTo>
                  <a:pt x="0" y="127"/>
                </a:lnTo>
                <a:lnTo>
                  <a:pt x="0" y="0"/>
                </a:lnTo>
                <a:lnTo>
                  <a:pt x="5420" y="6459"/>
                </a:lnTo>
                <a:lnTo>
                  <a:pt x="5314" y="6459"/>
                </a:lnTo>
                <a:close/>
              </a:path>
            </a:pathLst>
          </a:custGeom>
          <a:solidFill>
            <a:srgbClr val="002828"/>
          </a:solidFill>
          <a:ln w="0">
            <a:noFill/>
          </a:ln>
        </p:spPr>
      </p:sp>
      <p:sp>
        <p:nvSpPr>
          <p:cNvPr id="2810" name="Freeform 2809"/>
          <p:cNvSpPr/>
          <p:nvPr/>
        </p:nvSpPr>
        <p:spPr>
          <a:xfrm>
            <a:off x="0" y="4487040"/>
            <a:ext cx="1989360" cy="2370960"/>
          </a:xfrm>
          <a:custGeom>
            <a:avLst/>
            <a:gdLst/>
            <a:ahLst/>
            <a:cxnLst/>
            <a:rect l="0" t="0" r="r" b="b"/>
            <a:pathLst>
              <a:path w="5526" h="6586">
                <a:moveTo>
                  <a:pt x="5420" y="6586"/>
                </a:moveTo>
                <a:lnTo>
                  <a:pt x="0" y="127"/>
                </a:lnTo>
                <a:lnTo>
                  <a:pt x="0" y="0"/>
                </a:lnTo>
                <a:lnTo>
                  <a:pt x="5526" y="6586"/>
                </a:lnTo>
                <a:lnTo>
                  <a:pt x="5420" y="6586"/>
                </a:lnTo>
                <a:close/>
              </a:path>
            </a:pathLst>
          </a:custGeom>
          <a:solidFill>
            <a:srgbClr val="002929"/>
          </a:solidFill>
          <a:ln w="0">
            <a:noFill/>
          </a:ln>
        </p:spPr>
      </p:sp>
      <p:sp>
        <p:nvSpPr>
          <p:cNvPr id="2811" name="Freeform 2810"/>
          <p:cNvSpPr/>
          <p:nvPr/>
        </p:nvSpPr>
        <p:spPr>
          <a:xfrm>
            <a:off x="0" y="4441680"/>
            <a:ext cx="2027520" cy="2416320"/>
          </a:xfrm>
          <a:custGeom>
            <a:avLst/>
            <a:gdLst/>
            <a:ahLst/>
            <a:cxnLst/>
            <a:rect l="0" t="0" r="r" b="b"/>
            <a:pathLst>
              <a:path w="5632" h="6712">
                <a:moveTo>
                  <a:pt x="5526" y="6712"/>
                </a:moveTo>
                <a:lnTo>
                  <a:pt x="0" y="126"/>
                </a:lnTo>
                <a:lnTo>
                  <a:pt x="0" y="0"/>
                </a:lnTo>
                <a:lnTo>
                  <a:pt x="5632" y="6712"/>
                </a:lnTo>
                <a:lnTo>
                  <a:pt x="5526" y="6712"/>
                </a:lnTo>
                <a:close/>
              </a:path>
            </a:pathLst>
          </a:custGeom>
          <a:solidFill>
            <a:srgbClr val="002A29"/>
          </a:solidFill>
          <a:ln w="0">
            <a:noFill/>
          </a:ln>
        </p:spPr>
      </p:sp>
      <p:sp>
        <p:nvSpPr>
          <p:cNvPr id="2812" name="Freeform 2811"/>
          <p:cNvSpPr/>
          <p:nvPr/>
        </p:nvSpPr>
        <p:spPr>
          <a:xfrm>
            <a:off x="0" y="4395960"/>
            <a:ext cx="2066040" cy="2462040"/>
          </a:xfrm>
          <a:custGeom>
            <a:avLst/>
            <a:gdLst/>
            <a:ahLst/>
            <a:cxnLst/>
            <a:rect l="0" t="0" r="r" b="b"/>
            <a:pathLst>
              <a:path w="5739" h="6839">
                <a:moveTo>
                  <a:pt x="5632" y="6839"/>
                </a:moveTo>
                <a:lnTo>
                  <a:pt x="0" y="127"/>
                </a:lnTo>
                <a:lnTo>
                  <a:pt x="0" y="0"/>
                </a:lnTo>
                <a:lnTo>
                  <a:pt x="5739" y="6839"/>
                </a:lnTo>
                <a:lnTo>
                  <a:pt x="5632" y="6839"/>
                </a:lnTo>
                <a:close/>
              </a:path>
            </a:pathLst>
          </a:custGeom>
          <a:solidFill>
            <a:srgbClr val="002B2A"/>
          </a:solidFill>
          <a:ln w="0">
            <a:noFill/>
          </a:ln>
        </p:spPr>
      </p:sp>
      <p:sp>
        <p:nvSpPr>
          <p:cNvPr id="2813" name="Freeform 2812"/>
          <p:cNvSpPr/>
          <p:nvPr/>
        </p:nvSpPr>
        <p:spPr>
          <a:xfrm>
            <a:off x="0" y="4350240"/>
            <a:ext cx="2104200" cy="2507760"/>
          </a:xfrm>
          <a:custGeom>
            <a:avLst/>
            <a:gdLst/>
            <a:ahLst/>
            <a:cxnLst/>
            <a:rect l="0" t="0" r="r" b="b"/>
            <a:pathLst>
              <a:path w="5845" h="6966">
                <a:moveTo>
                  <a:pt x="5739" y="6966"/>
                </a:moveTo>
                <a:lnTo>
                  <a:pt x="0" y="127"/>
                </a:lnTo>
                <a:lnTo>
                  <a:pt x="0" y="0"/>
                </a:lnTo>
                <a:lnTo>
                  <a:pt x="5845" y="6966"/>
                </a:lnTo>
                <a:lnTo>
                  <a:pt x="5739" y="6966"/>
                </a:lnTo>
                <a:close/>
              </a:path>
            </a:pathLst>
          </a:custGeom>
          <a:solidFill>
            <a:srgbClr val="002B2B"/>
          </a:solidFill>
          <a:ln w="0">
            <a:noFill/>
          </a:ln>
        </p:spPr>
      </p:sp>
      <p:sp>
        <p:nvSpPr>
          <p:cNvPr id="2814" name="Freeform 2813"/>
          <p:cNvSpPr/>
          <p:nvPr/>
        </p:nvSpPr>
        <p:spPr>
          <a:xfrm>
            <a:off x="0" y="4304880"/>
            <a:ext cx="2142360" cy="2553120"/>
          </a:xfrm>
          <a:custGeom>
            <a:avLst/>
            <a:gdLst/>
            <a:ahLst/>
            <a:cxnLst/>
            <a:rect l="0" t="0" r="r" b="b"/>
            <a:pathLst>
              <a:path w="5951" h="7092">
                <a:moveTo>
                  <a:pt x="5845" y="7092"/>
                </a:moveTo>
                <a:lnTo>
                  <a:pt x="0" y="126"/>
                </a:lnTo>
                <a:lnTo>
                  <a:pt x="0" y="0"/>
                </a:lnTo>
                <a:lnTo>
                  <a:pt x="5951" y="7092"/>
                </a:lnTo>
                <a:lnTo>
                  <a:pt x="5845" y="7092"/>
                </a:lnTo>
                <a:close/>
              </a:path>
            </a:pathLst>
          </a:custGeom>
          <a:solidFill>
            <a:srgbClr val="002C2C"/>
          </a:solidFill>
          <a:ln w="0">
            <a:noFill/>
          </a:ln>
        </p:spPr>
      </p:sp>
      <p:sp>
        <p:nvSpPr>
          <p:cNvPr id="2815" name="Freeform 2814"/>
          <p:cNvSpPr/>
          <p:nvPr/>
        </p:nvSpPr>
        <p:spPr>
          <a:xfrm>
            <a:off x="0" y="4259160"/>
            <a:ext cx="2180520" cy="2598840"/>
          </a:xfrm>
          <a:custGeom>
            <a:avLst/>
            <a:gdLst/>
            <a:ahLst/>
            <a:cxnLst/>
            <a:rect l="0" t="0" r="r" b="b"/>
            <a:pathLst>
              <a:path w="6057" h="7219">
                <a:moveTo>
                  <a:pt x="5951" y="7219"/>
                </a:moveTo>
                <a:lnTo>
                  <a:pt x="0" y="127"/>
                </a:lnTo>
                <a:lnTo>
                  <a:pt x="0" y="0"/>
                </a:lnTo>
                <a:lnTo>
                  <a:pt x="6057" y="7219"/>
                </a:lnTo>
                <a:lnTo>
                  <a:pt x="5951" y="7219"/>
                </a:lnTo>
                <a:close/>
              </a:path>
            </a:pathLst>
          </a:custGeom>
          <a:solidFill>
            <a:srgbClr val="002C2C"/>
          </a:solidFill>
          <a:ln w="0">
            <a:noFill/>
          </a:ln>
        </p:spPr>
      </p:sp>
      <p:sp>
        <p:nvSpPr>
          <p:cNvPr id="2816" name="Freeform 2815"/>
          <p:cNvSpPr/>
          <p:nvPr/>
        </p:nvSpPr>
        <p:spPr>
          <a:xfrm>
            <a:off x="0" y="4213440"/>
            <a:ext cx="2219040" cy="2644560"/>
          </a:xfrm>
          <a:custGeom>
            <a:avLst/>
            <a:gdLst/>
            <a:ahLst/>
            <a:cxnLst/>
            <a:rect l="0" t="0" r="r" b="b"/>
            <a:pathLst>
              <a:path w="6164" h="7346">
                <a:moveTo>
                  <a:pt x="6057" y="7346"/>
                </a:moveTo>
                <a:lnTo>
                  <a:pt x="0" y="127"/>
                </a:lnTo>
                <a:lnTo>
                  <a:pt x="0" y="0"/>
                </a:lnTo>
                <a:lnTo>
                  <a:pt x="6164" y="7346"/>
                </a:lnTo>
                <a:lnTo>
                  <a:pt x="6057" y="7346"/>
                </a:lnTo>
                <a:close/>
              </a:path>
            </a:pathLst>
          </a:custGeom>
          <a:solidFill>
            <a:srgbClr val="002D2D"/>
          </a:solidFill>
          <a:ln w="0">
            <a:noFill/>
          </a:ln>
        </p:spPr>
      </p:sp>
      <p:sp>
        <p:nvSpPr>
          <p:cNvPr id="2817" name="Freeform 2816"/>
          <p:cNvSpPr/>
          <p:nvPr/>
        </p:nvSpPr>
        <p:spPr>
          <a:xfrm>
            <a:off x="0" y="4122360"/>
            <a:ext cx="2295360" cy="2735640"/>
          </a:xfrm>
          <a:custGeom>
            <a:avLst/>
            <a:gdLst/>
            <a:ahLst/>
            <a:cxnLst/>
            <a:rect l="0" t="0" r="r" b="b"/>
            <a:pathLst>
              <a:path w="6376" h="7599">
                <a:moveTo>
                  <a:pt x="6164" y="7599"/>
                </a:moveTo>
                <a:lnTo>
                  <a:pt x="0" y="253"/>
                </a:lnTo>
                <a:lnTo>
                  <a:pt x="0" y="0"/>
                </a:lnTo>
                <a:lnTo>
                  <a:pt x="6376" y="7599"/>
                </a:lnTo>
                <a:lnTo>
                  <a:pt x="6164" y="7599"/>
                </a:lnTo>
                <a:close/>
              </a:path>
            </a:pathLst>
          </a:custGeom>
          <a:solidFill>
            <a:srgbClr val="002D2D"/>
          </a:solidFill>
          <a:ln w="0">
            <a:noFill/>
          </a:ln>
        </p:spPr>
      </p:sp>
      <p:sp>
        <p:nvSpPr>
          <p:cNvPr id="2818" name="Freeform 2817"/>
          <p:cNvSpPr/>
          <p:nvPr/>
        </p:nvSpPr>
        <p:spPr>
          <a:xfrm>
            <a:off x="0" y="4077000"/>
            <a:ext cx="2333880" cy="2781000"/>
          </a:xfrm>
          <a:custGeom>
            <a:avLst/>
            <a:gdLst/>
            <a:ahLst/>
            <a:cxnLst/>
            <a:rect l="0" t="0" r="r" b="b"/>
            <a:pathLst>
              <a:path w="6483" h="7725">
                <a:moveTo>
                  <a:pt x="6376" y="7725"/>
                </a:moveTo>
                <a:lnTo>
                  <a:pt x="0" y="126"/>
                </a:lnTo>
                <a:lnTo>
                  <a:pt x="0" y="0"/>
                </a:lnTo>
                <a:lnTo>
                  <a:pt x="6483" y="7725"/>
                </a:lnTo>
                <a:lnTo>
                  <a:pt x="6376" y="7725"/>
                </a:lnTo>
                <a:close/>
              </a:path>
            </a:pathLst>
          </a:custGeom>
          <a:solidFill>
            <a:srgbClr val="002E2E"/>
          </a:solidFill>
          <a:ln w="0">
            <a:noFill/>
          </a:ln>
        </p:spPr>
      </p:sp>
      <p:sp>
        <p:nvSpPr>
          <p:cNvPr id="2819" name="Freeform 2818"/>
          <p:cNvSpPr/>
          <p:nvPr/>
        </p:nvSpPr>
        <p:spPr>
          <a:xfrm>
            <a:off x="0" y="4031280"/>
            <a:ext cx="2372040" cy="2826720"/>
          </a:xfrm>
          <a:custGeom>
            <a:avLst/>
            <a:gdLst/>
            <a:ahLst/>
            <a:cxnLst/>
            <a:rect l="0" t="0" r="r" b="b"/>
            <a:pathLst>
              <a:path w="6589" h="7852">
                <a:moveTo>
                  <a:pt x="6483" y="7852"/>
                </a:moveTo>
                <a:lnTo>
                  <a:pt x="0" y="127"/>
                </a:lnTo>
                <a:lnTo>
                  <a:pt x="0" y="0"/>
                </a:lnTo>
                <a:lnTo>
                  <a:pt x="6589" y="7852"/>
                </a:lnTo>
                <a:lnTo>
                  <a:pt x="6483" y="7852"/>
                </a:lnTo>
                <a:close/>
              </a:path>
            </a:pathLst>
          </a:custGeom>
          <a:solidFill>
            <a:srgbClr val="002F2F"/>
          </a:solidFill>
          <a:ln w="0">
            <a:noFill/>
          </a:ln>
        </p:spPr>
      </p:sp>
      <p:sp>
        <p:nvSpPr>
          <p:cNvPr id="2820" name="Freeform 2819"/>
          <p:cNvSpPr/>
          <p:nvPr/>
        </p:nvSpPr>
        <p:spPr>
          <a:xfrm>
            <a:off x="0" y="3985560"/>
            <a:ext cx="2410200" cy="2872440"/>
          </a:xfrm>
          <a:custGeom>
            <a:avLst/>
            <a:gdLst/>
            <a:ahLst/>
            <a:cxnLst/>
            <a:rect l="0" t="0" r="r" b="b"/>
            <a:pathLst>
              <a:path w="6695" h="7979">
                <a:moveTo>
                  <a:pt x="6589" y="7979"/>
                </a:moveTo>
                <a:lnTo>
                  <a:pt x="0" y="127"/>
                </a:lnTo>
                <a:lnTo>
                  <a:pt x="0" y="0"/>
                </a:lnTo>
                <a:lnTo>
                  <a:pt x="6695" y="7979"/>
                </a:lnTo>
                <a:lnTo>
                  <a:pt x="6589" y="7979"/>
                </a:lnTo>
                <a:close/>
              </a:path>
            </a:pathLst>
          </a:custGeom>
          <a:solidFill>
            <a:srgbClr val="002F2F"/>
          </a:solidFill>
          <a:ln w="0">
            <a:noFill/>
          </a:ln>
        </p:spPr>
      </p:sp>
      <p:sp>
        <p:nvSpPr>
          <p:cNvPr id="2821" name="Freeform 2820"/>
          <p:cNvSpPr/>
          <p:nvPr/>
        </p:nvSpPr>
        <p:spPr>
          <a:xfrm>
            <a:off x="0" y="3940200"/>
            <a:ext cx="2448360" cy="2917800"/>
          </a:xfrm>
          <a:custGeom>
            <a:avLst/>
            <a:gdLst/>
            <a:ahLst/>
            <a:cxnLst/>
            <a:rect l="0" t="0" r="r" b="b"/>
            <a:pathLst>
              <a:path w="6801" h="8105">
                <a:moveTo>
                  <a:pt x="6695" y="8105"/>
                </a:moveTo>
                <a:lnTo>
                  <a:pt x="0" y="126"/>
                </a:lnTo>
                <a:lnTo>
                  <a:pt x="0" y="0"/>
                </a:lnTo>
                <a:lnTo>
                  <a:pt x="6801" y="8105"/>
                </a:lnTo>
                <a:lnTo>
                  <a:pt x="6695" y="8105"/>
                </a:lnTo>
                <a:close/>
              </a:path>
            </a:pathLst>
          </a:custGeom>
          <a:solidFill>
            <a:srgbClr val="003030"/>
          </a:solidFill>
          <a:ln w="0">
            <a:noFill/>
          </a:ln>
        </p:spPr>
      </p:sp>
      <p:sp>
        <p:nvSpPr>
          <p:cNvPr id="2822" name="Freeform 2821"/>
          <p:cNvSpPr/>
          <p:nvPr/>
        </p:nvSpPr>
        <p:spPr>
          <a:xfrm>
            <a:off x="0" y="3894480"/>
            <a:ext cx="2486880" cy="2963520"/>
          </a:xfrm>
          <a:custGeom>
            <a:avLst/>
            <a:gdLst/>
            <a:ahLst/>
            <a:cxnLst/>
            <a:rect l="0" t="0" r="r" b="b"/>
            <a:pathLst>
              <a:path w="6908" h="8232">
                <a:moveTo>
                  <a:pt x="6801" y="8232"/>
                </a:moveTo>
                <a:lnTo>
                  <a:pt x="0" y="127"/>
                </a:lnTo>
                <a:lnTo>
                  <a:pt x="0" y="0"/>
                </a:lnTo>
                <a:lnTo>
                  <a:pt x="6908" y="8232"/>
                </a:lnTo>
                <a:lnTo>
                  <a:pt x="6801" y="8232"/>
                </a:lnTo>
                <a:close/>
              </a:path>
            </a:pathLst>
          </a:custGeom>
          <a:solidFill>
            <a:srgbClr val="003130"/>
          </a:solidFill>
          <a:ln w="0">
            <a:noFill/>
          </a:ln>
        </p:spPr>
      </p:sp>
      <p:sp>
        <p:nvSpPr>
          <p:cNvPr id="2823" name="Freeform 2822"/>
          <p:cNvSpPr/>
          <p:nvPr/>
        </p:nvSpPr>
        <p:spPr>
          <a:xfrm>
            <a:off x="0" y="3848760"/>
            <a:ext cx="2525040" cy="3009240"/>
          </a:xfrm>
          <a:custGeom>
            <a:avLst/>
            <a:gdLst/>
            <a:ahLst/>
            <a:cxnLst/>
            <a:rect l="0" t="0" r="r" b="b"/>
            <a:pathLst>
              <a:path w="7014" h="8359">
                <a:moveTo>
                  <a:pt x="6908" y="8359"/>
                </a:moveTo>
                <a:lnTo>
                  <a:pt x="0" y="127"/>
                </a:lnTo>
                <a:lnTo>
                  <a:pt x="0" y="0"/>
                </a:lnTo>
                <a:lnTo>
                  <a:pt x="7014" y="8359"/>
                </a:lnTo>
                <a:lnTo>
                  <a:pt x="6908" y="8359"/>
                </a:lnTo>
                <a:close/>
              </a:path>
            </a:pathLst>
          </a:custGeom>
          <a:solidFill>
            <a:srgbClr val="003231"/>
          </a:solidFill>
          <a:ln w="0">
            <a:noFill/>
          </a:ln>
        </p:spPr>
      </p:sp>
      <p:sp>
        <p:nvSpPr>
          <p:cNvPr id="2824" name="Freeform 2823"/>
          <p:cNvSpPr/>
          <p:nvPr/>
        </p:nvSpPr>
        <p:spPr>
          <a:xfrm>
            <a:off x="0" y="3803400"/>
            <a:ext cx="2563200" cy="3054600"/>
          </a:xfrm>
          <a:custGeom>
            <a:avLst/>
            <a:gdLst/>
            <a:ahLst/>
            <a:cxnLst/>
            <a:rect l="0" t="0" r="r" b="b"/>
            <a:pathLst>
              <a:path w="7120" h="8485">
                <a:moveTo>
                  <a:pt x="7014" y="8485"/>
                </a:moveTo>
                <a:lnTo>
                  <a:pt x="0" y="126"/>
                </a:lnTo>
                <a:lnTo>
                  <a:pt x="0" y="0"/>
                </a:lnTo>
                <a:lnTo>
                  <a:pt x="7120" y="8485"/>
                </a:lnTo>
                <a:lnTo>
                  <a:pt x="7014" y="8485"/>
                </a:lnTo>
                <a:close/>
              </a:path>
            </a:pathLst>
          </a:custGeom>
          <a:solidFill>
            <a:srgbClr val="003231"/>
          </a:solidFill>
          <a:ln w="0">
            <a:noFill/>
          </a:ln>
        </p:spPr>
      </p:sp>
      <p:sp>
        <p:nvSpPr>
          <p:cNvPr id="2825" name="Freeform 2824"/>
          <p:cNvSpPr/>
          <p:nvPr/>
        </p:nvSpPr>
        <p:spPr>
          <a:xfrm>
            <a:off x="0" y="3757680"/>
            <a:ext cx="2601360" cy="3100320"/>
          </a:xfrm>
          <a:custGeom>
            <a:avLst/>
            <a:gdLst/>
            <a:ahLst/>
            <a:cxnLst/>
            <a:rect l="0" t="0" r="r" b="b"/>
            <a:pathLst>
              <a:path w="7226" h="8612">
                <a:moveTo>
                  <a:pt x="7120" y="8612"/>
                </a:moveTo>
                <a:lnTo>
                  <a:pt x="0" y="127"/>
                </a:lnTo>
                <a:lnTo>
                  <a:pt x="0" y="0"/>
                </a:lnTo>
                <a:lnTo>
                  <a:pt x="7226" y="8612"/>
                </a:lnTo>
                <a:lnTo>
                  <a:pt x="7120" y="8612"/>
                </a:lnTo>
                <a:close/>
              </a:path>
            </a:pathLst>
          </a:custGeom>
          <a:solidFill>
            <a:srgbClr val="003232"/>
          </a:solidFill>
          <a:ln w="0">
            <a:noFill/>
          </a:ln>
        </p:spPr>
      </p:sp>
      <p:sp>
        <p:nvSpPr>
          <p:cNvPr id="2826" name="Freeform 2825"/>
          <p:cNvSpPr/>
          <p:nvPr/>
        </p:nvSpPr>
        <p:spPr>
          <a:xfrm>
            <a:off x="0" y="3711960"/>
            <a:ext cx="2639880" cy="3146040"/>
          </a:xfrm>
          <a:custGeom>
            <a:avLst/>
            <a:gdLst/>
            <a:ahLst/>
            <a:cxnLst/>
            <a:rect l="0" t="0" r="r" b="b"/>
            <a:pathLst>
              <a:path w="7333" h="8739">
                <a:moveTo>
                  <a:pt x="7226" y="8739"/>
                </a:moveTo>
                <a:lnTo>
                  <a:pt x="0" y="127"/>
                </a:lnTo>
                <a:lnTo>
                  <a:pt x="0" y="0"/>
                </a:lnTo>
                <a:lnTo>
                  <a:pt x="7333" y="8739"/>
                </a:lnTo>
                <a:lnTo>
                  <a:pt x="7226" y="8739"/>
                </a:lnTo>
                <a:close/>
              </a:path>
            </a:pathLst>
          </a:custGeom>
          <a:solidFill>
            <a:srgbClr val="003332"/>
          </a:solidFill>
          <a:ln w="0">
            <a:noFill/>
          </a:ln>
        </p:spPr>
      </p:sp>
      <p:sp>
        <p:nvSpPr>
          <p:cNvPr id="2827" name="Freeform 2826"/>
          <p:cNvSpPr/>
          <p:nvPr/>
        </p:nvSpPr>
        <p:spPr>
          <a:xfrm>
            <a:off x="0" y="3666600"/>
            <a:ext cx="2678040" cy="3191400"/>
          </a:xfrm>
          <a:custGeom>
            <a:avLst/>
            <a:gdLst/>
            <a:ahLst/>
            <a:cxnLst/>
            <a:rect l="0" t="0" r="r" b="b"/>
            <a:pathLst>
              <a:path w="7439" h="8865">
                <a:moveTo>
                  <a:pt x="7333" y="8865"/>
                </a:moveTo>
                <a:lnTo>
                  <a:pt x="0" y="126"/>
                </a:lnTo>
                <a:lnTo>
                  <a:pt x="0" y="0"/>
                </a:lnTo>
                <a:lnTo>
                  <a:pt x="7439" y="8865"/>
                </a:lnTo>
                <a:lnTo>
                  <a:pt x="7333" y="8865"/>
                </a:lnTo>
                <a:close/>
              </a:path>
            </a:pathLst>
          </a:custGeom>
          <a:solidFill>
            <a:srgbClr val="003433"/>
          </a:solidFill>
          <a:ln w="0">
            <a:noFill/>
          </a:ln>
        </p:spPr>
      </p:sp>
      <p:sp>
        <p:nvSpPr>
          <p:cNvPr id="2828" name="Freeform 2827"/>
          <p:cNvSpPr/>
          <p:nvPr/>
        </p:nvSpPr>
        <p:spPr>
          <a:xfrm>
            <a:off x="0" y="3620880"/>
            <a:ext cx="2716200" cy="3237120"/>
          </a:xfrm>
          <a:custGeom>
            <a:avLst/>
            <a:gdLst/>
            <a:ahLst/>
            <a:cxnLst/>
            <a:rect l="0" t="0" r="r" b="b"/>
            <a:pathLst>
              <a:path w="7545" h="8992">
                <a:moveTo>
                  <a:pt x="7439" y="8992"/>
                </a:moveTo>
                <a:lnTo>
                  <a:pt x="0" y="127"/>
                </a:lnTo>
                <a:lnTo>
                  <a:pt x="0" y="0"/>
                </a:lnTo>
                <a:lnTo>
                  <a:pt x="7545" y="8992"/>
                </a:lnTo>
                <a:lnTo>
                  <a:pt x="7439" y="8992"/>
                </a:lnTo>
                <a:close/>
              </a:path>
            </a:pathLst>
          </a:custGeom>
          <a:solidFill>
            <a:srgbClr val="003534"/>
          </a:solidFill>
          <a:ln w="0">
            <a:noFill/>
          </a:ln>
        </p:spPr>
      </p:sp>
      <p:sp>
        <p:nvSpPr>
          <p:cNvPr id="2829" name="Freeform 2828"/>
          <p:cNvSpPr/>
          <p:nvPr/>
        </p:nvSpPr>
        <p:spPr>
          <a:xfrm>
            <a:off x="0" y="3575520"/>
            <a:ext cx="2754360" cy="3282480"/>
          </a:xfrm>
          <a:custGeom>
            <a:avLst/>
            <a:gdLst/>
            <a:ahLst/>
            <a:cxnLst/>
            <a:rect l="0" t="0" r="r" b="b"/>
            <a:pathLst>
              <a:path w="7651" h="9118">
                <a:moveTo>
                  <a:pt x="7545" y="9118"/>
                </a:moveTo>
                <a:lnTo>
                  <a:pt x="0" y="126"/>
                </a:lnTo>
                <a:lnTo>
                  <a:pt x="0" y="0"/>
                </a:lnTo>
                <a:lnTo>
                  <a:pt x="7651" y="9118"/>
                </a:lnTo>
                <a:lnTo>
                  <a:pt x="7545" y="9118"/>
                </a:lnTo>
                <a:close/>
              </a:path>
            </a:pathLst>
          </a:custGeom>
          <a:solidFill>
            <a:srgbClr val="003635"/>
          </a:solidFill>
          <a:ln w="0">
            <a:noFill/>
          </a:ln>
        </p:spPr>
      </p:sp>
      <p:sp>
        <p:nvSpPr>
          <p:cNvPr id="2830" name="Freeform 2829"/>
          <p:cNvSpPr/>
          <p:nvPr/>
        </p:nvSpPr>
        <p:spPr>
          <a:xfrm>
            <a:off x="0" y="3529800"/>
            <a:ext cx="2792880" cy="3328200"/>
          </a:xfrm>
          <a:custGeom>
            <a:avLst/>
            <a:gdLst/>
            <a:ahLst/>
            <a:cxnLst/>
            <a:rect l="0" t="0" r="r" b="b"/>
            <a:pathLst>
              <a:path w="7758" h="9245">
                <a:moveTo>
                  <a:pt x="7651" y="9245"/>
                </a:moveTo>
                <a:lnTo>
                  <a:pt x="0" y="127"/>
                </a:lnTo>
                <a:lnTo>
                  <a:pt x="0" y="0"/>
                </a:lnTo>
                <a:lnTo>
                  <a:pt x="7758" y="9245"/>
                </a:lnTo>
                <a:lnTo>
                  <a:pt x="7651" y="9245"/>
                </a:lnTo>
                <a:close/>
              </a:path>
            </a:pathLst>
          </a:custGeom>
          <a:solidFill>
            <a:srgbClr val="003635"/>
          </a:solidFill>
          <a:ln w="0">
            <a:noFill/>
          </a:ln>
        </p:spPr>
      </p:sp>
      <p:sp>
        <p:nvSpPr>
          <p:cNvPr id="2831" name="Freeform 2830"/>
          <p:cNvSpPr/>
          <p:nvPr/>
        </p:nvSpPr>
        <p:spPr>
          <a:xfrm>
            <a:off x="0" y="3484080"/>
            <a:ext cx="2831040" cy="3373920"/>
          </a:xfrm>
          <a:custGeom>
            <a:avLst/>
            <a:gdLst/>
            <a:ahLst/>
            <a:cxnLst/>
            <a:rect l="0" t="0" r="r" b="b"/>
            <a:pathLst>
              <a:path w="7864" h="9372">
                <a:moveTo>
                  <a:pt x="7758" y="9372"/>
                </a:moveTo>
                <a:lnTo>
                  <a:pt x="0" y="127"/>
                </a:lnTo>
                <a:lnTo>
                  <a:pt x="0" y="0"/>
                </a:lnTo>
                <a:lnTo>
                  <a:pt x="7864" y="9372"/>
                </a:lnTo>
                <a:lnTo>
                  <a:pt x="7758" y="9372"/>
                </a:lnTo>
                <a:close/>
              </a:path>
            </a:pathLst>
          </a:custGeom>
          <a:solidFill>
            <a:srgbClr val="003636"/>
          </a:solidFill>
          <a:ln w="0">
            <a:noFill/>
          </a:ln>
        </p:spPr>
      </p:sp>
      <p:sp>
        <p:nvSpPr>
          <p:cNvPr id="2832" name="Freeform 2831"/>
          <p:cNvSpPr/>
          <p:nvPr/>
        </p:nvSpPr>
        <p:spPr>
          <a:xfrm>
            <a:off x="0" y="3438720"/>
            <a:ext cx="2869200" cy="3419280"/>
          </a:xfrm>
          <a:custGeom>
            <a:avLst/>
            <a:gdLst/>
            <a:ahLst/>
            <a:cxnLst/>
            <a:rect l="0" t="0" r="r" b="b"/>
            <a:pathLst>
              <a:path w="7970" h="9498">
                <a:moveTo>
                  <a:pt x="7864" y="9498"/>
                </a:moveTo>
                <a:lnTo>
                  <a:pt x="0" y="126"/>
                </a:lnTo>
                <a:lnTo>
                  <a:pt x="0" y="0"/>
                </a:lnTo>
                <a:lnTo>
                  <a:pt x="7970" y="9498"/>
                </a:lnTo>
                <a:lnTo>
                  <a:pt x="7864" y="9498"/>
                </a:lnTo>
                <a:close/>
              </a:path>
            </a:pathLst>
          </a:custGeom>
          <a:solidFill>
            <a:srgbClr val="003736"/>
          </a:solidFill>
          <a:ln w="0">
            <a:noFill/>
          </a:ln>
        </p:spPr>
      </p:sp>
      <p:sp>
        <p:nvSpPr>
          <p:cNvPr id="2833" name="Freeform 2832"/>
          <p:cNvSpPr/>
          <p:nvPr/>
        </p:nvSpPr>
        <p:spPr>
          <a:xfrm>
            <a:off x="0" y="3393000"/>
            <a:ext cx="2907360" cy="3465000"/>
          </a:xfrm>
          <a:custGeom>
            <a:avLst/>
            <a:gdLst/>
            <a:ahLst/>
            <a:cxnLst/>
            <a:rect l="0" t="0" r="r" b="b"/>
            <a:pathLst>
              <a:path w="8076" h="9625">
                <a:moveTo>
                  <a:pt x="7970" y="9625"/>
                </a:moveTo>
                <a:lnTo>
                  <a:pt x="0" y="127"/>
                </a:lnTo>
                <a:lnTo>
                  <a:pt x="0" y="0"/>
                </a:lnTo>
                <a:lnTo>
                  <a:pt x="8076" y="9625"/>
                </a:lnTo>
                <a:lnTo>
                  <a:pt x="7970" y="9625"/>
                </a:lnTo>
                <a:close/>
              </a:path>
            </a:pathLst>
          </a:custGeom>
          <a:solidFill>
            <a:srgbClr val="003837"/>
          </a:solidFill>
          <a:ln w="0">
            <a:noFill/>
          </a:ln>
        </p:spPr>
      </p:sp>
      <p:sp>
        <p:nvSpPr>
          <p:cNvPr id="2834" name="Freeform 2833"/>
          <p:cNvSpPr/>
          <p:nvPr/>
        </p:nvSpPr>
        <p:spPr>
          <a:xfrm>
            <a:off x="0" y="3347280"/>
            <a:ext cx="2945880" cy="3510720"/>
          </a:xfrm>
          <a:custGeom>
            <a:avLst/>
            <a:gdLst/>
            <a:ahLst/>
            <a:cxnLst/>
            <a:rect l="0" t="0" r="r" b="b"/>
            <a:pathLst>
              <a:path w="8183" h="9752">
                <a:moveTo>
                  <a:pt x="8076" y="9752"/>
                </a:moveTo>
                <a:lnTo>
                  <a:pt x="0" y="127"/>
                </a:lnTo>
                <a:lnTo>
                  <a:pt x="0" y="0"/>
                </a:lnTo>
                <a:lnTo>
                  <a:pt x="8183" y="9752"/>
                </a:lnTo>
                <a:lnTo>
                  <a:pt x="8076" y="9752"/>
                </a:lnTo>
                <a:close/>
              </a:path>
            </a:pathLst>
          </a:custGeom>
          <a:solidFill>
            <a:srgbClr val="003837"/>
          </a:solidFill>
          <a:ln w="0">
            <a:noFill/>
          </a:ln>
        </p:spPr>
      </p:sp>
      <p:sp>
        <p:nvSpPr>
          <p:cNvPr id="2835" name="Freeform 2834"/>
          <p:cNvSpPr/>
          <p:nvPr/>
        </p:nvSpPr>
        <p:spPr>
          <a:xfrm>
            <a:off x="0" y="3301920"/>
            <a:ext cx="2984040" cy="3556080"/>
          </a:xfrm>
          <a:custGeom>
            <a:avLst/>
            <a:gdLst/>
            <a:ahLst/>
            <a:cxnLst/>
            <a:rect l="0" t="0" r="r" b="b"/>
            <a:pathLst>
              <a:path w="8289" h="9878">
                <a:moveTo>
                  <a:pt x="8183" y="9878"/>
                </a:moveTo>
                <a:lnTo>
                  <a:pt x="0" y="126"/>
                </a:lnTo>
                <a:lnTo>
                  <a:pt x="0" y="0"/>
                </a:lnTo>
                <a:lnTo>
                  <a:pt x="8289" y="9878"/>
                </a:lnTo>
                <a:lnTo>
                  <a:pt x="8183" y="9878"/>
                </a:lnTo>
                <a:close/>
              </a:path>
            </a:pathLst>
          </a:custGeom>
          <a:solidFill>
            <a:srgbClr val="003938"/>
          </a:solidFill>
          <a:ln w="0">
            <a:noFill/>
          </a:ln>
        </p:spPr>
      </p:sp>
      <p:sp>
        <p:nvSpPr>
          <p:cNvPr id="2836" name="Freeform 2835"/>
          <p:cNvSpPr/>
          <p:nvPr/>
        </p:nvSpPr>
        <p:spPr>
          <a:xfrm>
            <a:off x="0" y="3256200"/>
            <a:ext cx="3022200" cy="3601800"/>
          </a:xfrm>
          <a:custGeom>
            <a:avLst/>
            <a:gdLst/>
            <a:ahLst/>
            <a:cxnLst/>
            <a:rect l="0" t="0" r="r" b="b"/>
            <a:pathLst>
              <a:path w="8395" h="10005">
                <a:moveTo>
                  <a:pt x="8289" y="10005"/>
                </a:moveTo>
                <a:lnTo>
                  <a:pt x="0" y="127"/>
                </a:lnTo>
                <a:lnTo>
                  <a:pt x="0" y="0"/>
                </a:lnTo>
                <a:lnTo>
                  <a:pt x="8395" y="10005"/>
                </a:lnTo>
                <a:lnTo>
                  <a:pt x="8289" y="10005"/>
                </a:lnTo>
                <a:close/>
              </a:path>
            </a:pathLst>
          </a:custGeom>
          <a:solidFill>
            <a:srgbClr val="003939"/>
          </a:solidFill>
          <a:ln w="0">
            <a:noFill/>
          </a:ln>
        </p:spPr>
      </p:sp>
      <p:sp>
        <p:nvSpPr>
          <p:cNvPr id="2837" name="Freeform 2836"/>
          <p:cNvSpPr/>
          <p:nvPr/>
        </p:nvSpPr>
        <p:spPr>
          <a:xfrm>
            <a:off x="0" y="3210480"/>
            <a:ext cx="3060720" cy="3647520"/>
          </a:xfrm>
          <a:custGeom>
            <a:avLst/>
            <a:gdLst/>
            <a:ahLst/>
            <a:cxnLst/>
            <a:rect l="0" t="0" r="r" b="b"/>
            <a:pathLst>
              <a:path w="8502" h="10132">
                <a:moveTo>
                  <a:pt x="8395" y="10132"/>
                </a:moveTo>
                <a:lnTo>
                  <a:pt x="0" y="127"/>
                </a:lnTo>
                <a:lnTo>
                  <a:pt x="0" y="0"/>
                </a:lnTo>
                <a:lnTo>
                  <a:pt x="8502" y="10132"/>
                </a:lnTo>
                <a:lnTo>
                  <a:pt x="8395" y="10132"/>
                </a:lnTo>
                <a:close/>
              </a:path>
            </a:pathLst>
          </a:custGeom>
          <a:solidFill>
            <a:srgbClr val="003A3A"/>
          </a:solidFill>
          <a:ln w="0">
            <a:noFill/>
          </a:ln>
        </p:spPr>
      </p:sp>
      <p:sp>
        <p:nvSpPr>
          <p:cNvPr id="2838" name="Freeform 2837"/>
          <p:cNvSpPr/>
          <p:nvPr/>
        </p:nvSpPr>
        <p:spPr>
          <a:xfrm>
            <a:off x="0" y="3165120"/>
            <a:ext cx="3098880" cy="3692880"/>
          </a:xfrm>
          <a:custGeom>
            <a:avLst/>
            <a:gdLst/>
            <a:ahLst/>
            <a:cxnLst/>
            <a:rect l="0" t="0" r="r" b="b"/>
            <a:pathLst>
              <a:path w="8608" h="10258">
                <a:moveTo>
                  <a:pt x="8502" y="10258"/>
                </a:moveTo>
                <a:lnTo>
                  <a:pt x="0" y="126"/>
                </a:lnTo>
                <a:lnTo>
                  <a:pt x="0" y="0"/>
                </a:lnTo>
                <a:lnTo>
                  <a:pt x="8608" y="10258"/>
                </a:lnTo>
                <a:lnTo>
                  <a:pt x="8502" y="10258"/>
                </a:lnTo>
                <a:close/>
              </a:path>
            </a:pathLst>
          </a:custGeom>
          <a:solidFill>
            <a:srgbClr val="053A3A"/>
          </a:solidFill>
          <a:ln w="0">
            <a:noFill/>
          </a:ln>
        </p:spPr>
      </p:sp>
      <p:sp>
        <p:nvSpPr>
          <p:cNvPr id="2839" name="Freeform 2838"/>
          <p:cNvSpPr/>
          <p:nvPr/>
        </p:nvSpPr>
        <p:spPr>
          <a:xfrm>
            <a:off x="0" y="3119400"/>
            <a:ext cx="3137040" cy="3738600"/>
          </a:xfrm>
          <a:custGeom>
            <a:avLst/>
            <a:gdLst/>
            <a:ahLst/>
            <a:cxnLst/>
            <a:rect l="0" t="0" r="r" b="b"/>
            <a:pathLst>
              <a:path w="8714" h="10385">
                <a:moveTo>
                  <a:pt x="8608" y="10385"/>
                </a:moveTo>
                <a:lnTo>
                  <a:pt x="0" y="127"/>
                </a:lnTo>
                <a:lnTo>
                  <a:pt x="0" y="0"/>
                </a:lnTo>
                <a:lnTo>
                  <a:pt x="8714" y="10385"/>
                </a:lnTo>
                <a:lnTo>
                  <a:pt x="8608" y="10385"/>
                </a:lnTo>
                <a:close/>
              </a:path>
            </a:pathLst>
          </a:custGeom>
          <a:solidFill>
            <a:srgbClr val="0B3B3B"/>
          </a:solidFill>
          <a:ln w="0">
            <a:noFill/>
          </a:ln>
        </p:spPr>
      </p:sp>
      <p:sp>
        <p:nvSpPr>
          <p:cNvPr id="2840" name="Freeform 2839"/>
          <p:cNvSpPr/>
          <p:nvPr/>
        </p:nvSpPr>
        <p:spPr>
          <a:xfrm>
            <a:off x="0" y="3074040"/>
            <a:ext cx="3175200" cy="3783960"/>
          </a:xfrm>
          <a:custGeom>
            <a:avLst/>
            <a:gdLst/>
            <a:ahLst/>
            <a:cxnLst/>
            <a:rect l="0" t="0" r="r" b="b"/>
            <a:pathLst>
              <a:path w="8820" h="10511">
                <a:moveTo>
                  <a:pt x="8714" y="10511"/>
                </a:moveTo>
                <a:lnTo>
                  <a:pt x="0" y="126"/>
                </a:lnTo>
                <a:lnTo>
                  <a:pt x="0" y="0"/>
                </a:lnTo>
                <a:lnTo>
                  <a:pt x="8820" y="10511"/>
                </a:lnTo>
                <a:lnTo>
                  <a:pt x="8714" y="10511"/>
                </a:lnTo>
                <a:close/>
              </a:path>
            </a:pathLst>
          </a:custGeom>
          <a:solidFill>
            <a:srgbClr val="0B3B3B"/>
          </a:solidFill>
          <a:ln w="0">
            <a:noFill/>
          </a:ln>
        </p:spPr>
      </p:sp>
      <p:sp>
        <p:nvSpPr>
          <p:cNvPr id="2841" name="Freeform 2840"/>
          <p:cNvSpPr/>
          <p:nvPr/>
        </p:nvSpPr>
        <p:spPr>
          <a:xfrm>
            <a:off x="0" y="3028320"/>
            <a:ext cx="3213720" cy="3829680"/>
          </a:xfrm>
          <a:custGeom>
            <a:avLst/>
            <a:gdLst/>
            <a:ahLst/>
            <a:cxnLst/>
            <a:rect l="0" t="0" r="r" b="b"/>
            <a:pathLst>
              <a:path w="8927" h="10638">
                <a:moveTo>
                  <a:pt x="8820" y="10638"/>
                </a:moveTo>
                <a:lnTo>
                  <a:pt x="0" y="127"/>
                </a:lnTo>
                <a:lnTo>
                  <a:pt x="0" y="0"/>
                </a:lnTo>
                <a:lnTo>
                  <a:pt x="8927" y="10638"/>
                </a:lnTo>
                <a:lnTo>
                  <a:pt x="8820" y="10638"/>
                </a:lnTo>
                <a:close/>
              </a:path>
            </a:pathLst>
          </a:custGeom>
          <a:solidFill>
            <a:srgbClr val="0B3C3C"/>
          </a:solidFill>
          <a:ln w="0">
            <a:noFill/>
          </a:ln>
        </p:spPr>
      </p:sp>
      <p:sp>
        <p:nvSpPr>
          <p:cNvPr id="2842" name="Freeform 2841"/>
          <p:cNvSpPr/>
          <p:nvPr/>
        </p:nvSpPr>
        <p:spPr>
          <a:xfrm>
            <a:off x="0" y="2982600"/>
            <a:ext cx="3251880" cy="3875400"/>
          </a:xfrm>
          <a:custGeom>
            <a:avLst/>
            <a:gdLst/>
            <a:ahLst/>
            <a:cxnLst/>
            <a:rect l="0" t="0" r="r" b="b"/>
            <a:pathLst>
              <a:path w="9033" h="10765">
                <a:moveTo>
                  <a:pt x="8927" y="10765"/>
                </a:moveTo>
                <a:lnTo>
                  <a:pt x="0" y="127"/>
                </a:lnTo>
                <a:lnTo>
                  <a:pt x="0" y="0"/>
                </a:lnTo>
                <a:lnTo>
                  <a:pt x="9033" y="10765"/>
                </a:lnTo>
                <a:lnTo>
                  <a:pt x="8927" y="10765"/>
                </a:lnTo>
                <a:close/>
              </a:path>
            </a:pathLst>
          </a:custGeom>
          <a:solidFill>
            <a:srgbClr val="0B3D3C"/>
          </a:solidFill>
          <a:ln w="0">
            <a:noFill/>
          </a:ln>
        </p:spPr>
      </p:sp>
      <p:sp>
        <p:nvSpPr>
          <p:cNvPr id="2843" name="Freeform 2842"/>
          <p:cNvSpPr/>
          <p:nvPr/>
        </p:nvSpPr>
        <p:spPr>
          <a:xfrm>
            <a:off x="0" y="2937240"/>
            <a:ext cx="3290040" cy="3920760"/>
          </a:xfrm>
          <a:custGeom>
            <a:avLst/>
            <a:gdLst/>
            <a:ahLst/>
            <a:cxnLst/>
            <a:rect l="0" t="0" r="r" b="b"/>
            <a:pathLst>
              <a:path w="9139" h="10891">
                <a:moveTo>
                  <a:pt x="9033" y="10891"/>
                </a:moveTo>
                <a:lnTo>
                  <a:pt x="0" y="126"/>
                </a:lnTo>
                <a:lnTo>
                  <a:pt x="0" y="0"/>
                </a:lnTo>
                <a:lnTo>
                  <a:pt x="9139" y="10891"/>
                </a:lnTo>
                <a:lnTo>
                  <a:pt x="9033" y="10891"/>
                </a:lnTo>
                <a:close/>
              </a:path>
            </a:pathLst>
          </a:custGeom>
          <a:solidFill>
            <a:srgbClr val="0B3E3D"/>
          </a:solidFill>
          <a:ln w="0">
            <a:noFill/>
          </a:ln>
        </p:spPr>
      </p:sp>
      <p:sp>
        <p:nvSpPr>
          <p:cNvPr id="2844" name="Freeform 2843"/>
          <p:cNvSpPr/>
          <p:nvPr/>
        </p:nvSpPr>
        <p:spPr>
          <a:xfrm>
            <a:off x="0" y="2891520"/>
            <a:ext cx="3328200" cy="3966480"/>
          </a:xfrm>
          <a:custGeom>
            <a:avLst/>
            <a:gdLst/>
            <a:ahLst/>
            <a:cxnLst/>
            <a:rect l="0" t="0" r="r" b="b"/>
            <a:pathLst>
              <a:path w="9245" h="11018">
                <a:moveTo>
                  <a:pt x="9139" y="11018"/>
                </a:moveTo>
                <a:lnTo>
                  <a:pt x="0" y="127"/>
                </a:lnTo>
                <a:lnTo>
                  <a:pt x="0" y="0"/>
                </a:lnTo>
                <a:lnTo>
                  <a:pt x="9245" y="11018"/>
                </a:lnTo>
                <a:lnTo>
                  <a:pt x="9139" y="11018"/>
                </a:lnTo>
                <a:close/>
              </a:path>
            </a:pathLst>
          </a:custGeom>
          <a:solidFill>
            <a:srgbClr val="0B3E3D"/>
          </a:solidFill>
          <a:ln w="0">
            <a:noFill/>
          </a:ln>
        </p:spPr>
      </p:sp>
      <p:sp>
        <p:nvSpPr>
          <p:cNvPr id="2845" name="Freeform 2844"/>
          <p:cNvSpPr/>
          <p:nvPr/>
        </p:nvSpPr>
        <p:spPr>
          <a:xfrm>
            <a:off x="0" y="2845800"/>
            <a:ext cx="3366720" cy="4012200"/>
          </a:xfrm>
          <a:custGeom>
            <a:avLst/>
            <a:gdLst/>
            <a:ahLst/>
            <a:cxnLst/>
            <a:rect l="0" t="0" r="r" b="b"/>
            <a:pathLst>
              <a:path w="9352" h="11145">
                <a:moveTo>
                  <a:pt x="9245" y="11145"/>
                </a:moveTo>
                <a:lnTo>
                  <a:pt x="0" y="127"/>
                </a:lnTo>
                <a:lnTo>
                  <a:pt x="0" y="0"/>
                </a:lnTo>
                <a:lnTo>
                  <a:pt x="9352" y="11145"/>
                </a:lnTo>
                <a:lnTo>
                  <a:pt x="9245" y="11145"/>
                </a:lnTo>
                <a:close/>
              </a:path>
            </a:pathLst>
          </a:custGeom>
          <a:solidFill>
            <a:srgbClr val="0B3F3E"/>
          </a:solidFill>
          <a:ln w="0">
            <a:noFill/>
          </a:ln>
        </p:spPr>
      </p:sp>
      <p:sp>
        <p:nvSpPr>
          <p:cNvPr id="2846" name="Freeform 2845"/>
          <p:cNvSpPr/>
          <p:nvPr/>
        </p:nvSpPr>
        <p:spPr>
          <a:xfrm>
            <a:off x="0" y="2800440"/>
            <a:ext cx="3404880" cy="4057560"/>
          </a:xfrm>
          <a:custGeom>
            <a:avLst/>
            <a:gdLst/>
            <a:ahLst/>
            <a:cxnLst/>
            <a:rect l="0" t="0" r="r" b="b"/>
            <a:pathLst>
              <a:path w="9458" h="11271">
                <a:moveTo>
                  <a:pt x="9352" y="11271"/>
                </a:moveTo>
                <a:lnTo>
                  <a:pt x="0" y="126"/>
                </a:lnTo>
                <a:lnTo>
                  <a:pt x="0" y="0"/>
                </a:lnTo>
                <a:lnTo>
                  <a:pt x="9458" y="11271"/>
                </a:lnTo>
                <a:lnTo>
                  <a:pt x="9352" y="11271"/>
                </a:lnTo>
                <a:close/>
              </a:path>
            </a:pathLst>
          </a:custGeom>
          <a:solidFill>
            <a:srgbClr val="0B3F3E"/>
          </a:solidFill>
          <a:ln w="0">
            <a:noFill/>
          </a:ln>
        </p:spPr>
      </p:sp>
      <p:sp>
        <p:nvSpPr>
          <p:cNvPr id="2847" name="Freeform 2846"/>
          <p:cNvSpPr/>
          <p:nvPr/>
        </p:nvSpPr>
        <p:spPr>
          <a:xfrm>
            <a:off x="0" y="2754720"/>
            <a:ext cx="3443040" cy="4103280"/>
          </a:xfrm>
          <a:custGeom>
            <a:avLst/>
            <a:gdLst/>
            <a:ahLst/>
            <a:cxnLst/>
            <a:rect l="0" t="0" r="r" b="b"/>
            <a:pathLst>
              <a:path w="9564" h="11398">
                <a:moveTo>
                  <a:pt x="9458" y="11398"/>
                </a:moveTo>
                <a:lnTo>
                  <a:pt x="0" y="127"/>
                </a:lnTo>
                <a:lnTo>
                  <a:pt x="0" y="0"/>
                </a:lnTo>
                <a:lnTo>
                  <a:pt x="9564" y="11398"/>
                </a:lnTo>
                <a:lnTo>
                  <a:pt x="9458" y="11398"/>
                </a:lnTo>
                <a:close/>
              </a:path>
            </a:pathLst>
          </a:custGeom>
          <a:solidFill>
            <a:srgbClr val="0B403F"/>
          </a:solidFill>
          <a:ln w="0">
            <a:noFill/>
          </a:ln>
        </p:spPr>
      </p:sp>
      <p:sp>
        <p:nvSpPr>
          <p:cNvPr id="2848" name="Freeform 2847"/>
          <p:cNvSpPr/>
          <p:nvPr/>
        </p:nvSpPr>
        <p:spPr>
          <a:xfrm>
            <a:off x="0" y="2709000"/>
            <a:ext cx="3481200" cy="4149000"/>
          </a:xfrm>
          <a:custGeom>
            <a:avLst/>
            <a:gdLst/>
            <a:ahLst/>
            <a:cxnLst/>
            <a:rect l="0" t="0" r="r" b="b"/>
            <a:pathLst>
              <a:path w="9670" h="11525">
                <a:moveTo>
                  <a:pt x="9564" y="11525"/>
                </a:moveTo>
                <a:lnTo>
                  <a:pt x="0" y="127"/>
                </a:lnTo>
                <a:lnTo>
                  <a:pt x="0" y="0"/>
                </a:lnTo>
                <a:lnTo>
                  <a:pt x="9670" y="11525"/>
                </a:lnTo>
                <a:lnTo>
                  <a:pt x="9564" y="11525"/>
                </a:lnTo>
                <a:close/>
              </a:path>
            </a:pathLst>
          </a:custGeom>
          <a:solidFill>
            <a:srgbClr val="0B4040"/>
          </a:solidFill>
          <a:ln w="0">
            <a:noFill/>
          </a:ln>
        </p:spPr>
      </p:sp>
      <p:sp>
        <p:nvSpPr>
          <p:cNvPr id="2849" name="Freeform 2848"/>
          <p:cNvSpPr/>
          <p:nvPr/>
        </p:nvSpPr>
        <p:spPr>
          <a:xfrm>
            <a:off x="0" y="2663640"/>
            <a:ext cx="3519720" cy="4194360"/>
          </a:xfrm>
          <a:custGeom>
            <a:avLst/>
            <a:gdLst/>
            <a:ahLst/>
            <a:cxnLst/>
            <a:rect l="0" t="0" r="r" b="b"/>
            <a:pathLst>
              <a:path w="9777" h="11651">
                <a:moveTo>
                  <a:pt x="9670" y="11651"/>
                </a:moveTo>
                <a:lnTo>
                  <a:pt x="0" y="126"/>
                </a:lnTo>
                <a:lnTo>
                  <a:pt x="0" y="0"/>
                </a:lnTo>
                <a:lnTo>
                  <a:pt x="9777" y="11651"/>
                </a:lnTo>
                <a:lnTo>
                  <a:pt x="9670" y="11651"/>
                </a:lnTo>
                <a:close/>
              </a:path>
            </a:pathLst>
          </a:custGeom>
          <a:solidFill>
            <a:srgbClr val="0B4141"/>
          </a:solidFill>
          <a:ln w="0">
            <a:noFill/>
          </a:ln>
        </p:spPr>
      </p:sp>
      <p:sp>
        <p:nvSpPr>
          <p:cNvPr id="2850" name="Freeform 2849"/>
          <p:cNvSpPr/>
          <p:nvPr/>
        </p:nvSpPr>
        <p:spPr>
          <a:xfrm>
            <a:off x="0" y="2617920"/>
            <a:ext cx="3557880" cy="4240080"/>
          </a:xfrm>
          <a:custGeom>
            <a:avLst/>
            <a:gdLst/>
            <a:ahLst/>
            <a:cxnLst/>
            <a:rect l="0" t="0" r="r" b="b"/>
            <a:pathLst>
              <a:path w="9883" h="11778">
                <a:moveTo>
                  <a:pt x="9777" y="11778"/>
                </a:moveTo>
                <a:lnTo>
                  <a:pt x="0" y="127"/>
                </a:lnTo>
                <a:lnTo>
                  <a:pt x="0" y="0"/>
                </a:lnTo>
                <a:lnTo>
                  <a:pt x="9883" y="11778"/>
                </a:lnTo>
                <a:lnTo>
                  <a:pt x="9777" y="11778"/>
                </a:lnTo>
                <a:close/>
              </a:path>
            </a:pathLst>
          </a:custGeom>
          <a:solidFill>
            <a:srgbClr val="0B4141"/>
          </a:solidFill>
          <a:ln w="0">
            <a:noFill/>
          </a:ln>
        </p:spPr>
      </p:sp>
      <p:sp>
        <p:nvSpPr>
          <p:cNvPr id="2851" name="Freeform 2850"/>
          <p:cNvSpPr/>
          <p:nvPr/>
        </p:nvSpPr>
        <p:spPr>
          <a:xfrm>
            <a:off x="0" y="2572200"/>
            <a:ext cx="3596040" cy="4285800"/>
          </a:xfrm>
          <a:custGeom>
            <a:avLst/>
            <a:gdLst/>
            <a:ahLst/>
            <a:cxnLst/>
            <a:rect l="0" t="0" r="r" b="b"/>
            <a:pathLst>
              <a:path w="9989" h="11905">
                <a:moveTo>
                  <a:pt x="9883" y="11905"/>
                </a:moveTo>
                <a:lnTo>
                  <a:pt x="0" y="127"/>
                </a:lnTo>
                <a:lnTo>
                  <a:pt x="0" y="0"/>
                </a:lnTo>
                <a:lnTo>
                  <a:pt x="9989" y="11905"/>
                </a:lnTo>
                <a:lnTo>
                  <a:pt x="9883" y="11905"/>
                </a:lnTo>
                <a:close/>
              </a:path>
            </a:pathLst>
          </a:custGeom>
          <a:solidFill>
            <a:srgbClr val="0B4242"/>
          </a:solidFill>
          <a:ln w="0">
            <a:noFill/>
          </a:ln>
        </p:spPr>
      </p:sp>
      <p:sp>
        <p:nvSpPr>
          <p:cNvPr id="2852" name="Freeform 2851"/>
          <p:cNvSpPr/>
          <p:nvPr/>
        </p:nvSpPr>
        <p:spPr>
          <a:xfrm>
            <a:off x="0" y="2526840"/>
            <a:ext cx="3634200" cy="4331160"/>
          </a:xfrm>
          <a:custGeom>
            <a:avLst/>
            <a:gdLst/>
            <a:ahLst/>
            <a:cxnLst/>
            <a:rect l="0" t="0" r="r" b="b"/>
            <a:pathLst>
              <a:path w="10095" h="12031">
                <a:moveTo>
                  <a:pt x="9989" y="12031"/>
                </a:moveTo>
                <a:lnTo>
                  <a:pt x="0" y="126"/>
                </a:lnTo>
                <a:lnTo>
                  <a:pt x="0" y="0"/>
                </a:lnTo>
                <a:lnTo>
                  <a:pt x="10095" y="12031"/>
                </a:lnTo>
                <a:lnTo>
                  <a:pt x="9989" y="12031"/>
                </a:lnTo>
                <a:close/>
              </a:path>
            </a:pathLst>
          </a:custGeom>
          <a:solidFill>
            <a:srgbClr val="0B4342"/>
          </a:solidFill>
          <a:ln w="0">
            <a:noFill/>
          </a:ln>
        </p:spPr>
      </p:sp>
      <p:sp>
        <p:nvSpPr>
          <p:cNvPr id="2853" name="Freeform 2852"/>
          <p:cNvSpPr/>
          <p:nvPr/>
        </p:nvSpPr>
        <p:spPr>
          <a:xfrm>
            <a:off x="0" y="2481120"/>
            <a:ext cx="3672720" cy="4376880"/>
          </a:xfrm>
          <a:custGeom>
            <a:avLst/>
            <a:gdLst/>
            <a:ahLst/>
            <a:cxnLst/>
            <a:rect l="0" t="0" r="r" b="b"/>
            <a:pathLst>
              <a:path w="10202" h="12158">
                <a:moveTo>
                  <a:pt x="10095" y="12158"/>
                </a:moveTo>
                <a:lnTo>
                  <a:pt x="0" y="127"/>
                </a:lnTo>
                <a:lnTo>
                  <a:pt x="0" y="0"/>
                </a:lnTo>
                <a:lnTo>
                  <a:pt x="10202" y="12158"/>
                </a:lnTo>
                <a:lnTo>
                  <a:pt x="10095" y="12158"/>
                </a:lnTo>
                <a:close/>
              </a:path>
            </a:pathLst>
          </a:custGeom>
          <a:solidFill>
            <a:srgbClr val="0B4443"/>
          </a:solidFill>
          <a:ln w="0">
            <a:noFill/>
          </a:ln>
        </p:spPr>
      </p:sp>
      <p:sp>
        <p:nvSpPr>
          <p:cNvPr id="2854" name="Freeform 2853"/>
          <p:cNvSpPr/>
          <p:nvPr/>
        </p:nvSpPr>
        <p:spPr>
          <a:xfrm>
            <a:off x="0" y="2435760"/>
            <a:ext cx="3710880" cy="4422240"/>
          </a:xfrm>
          <a:custGeom>
            <a:avLst/>
            <a:gdLst/>
            <a:ahLst/>
            <a:cxnLst/>
            <a:rect l="0" t="0" r="r" b="b"/>
            <a:pathLst>
              <a:path w="10308" h="12284">
                <a:moveTo>
                  <a:pt x="10202" y="12284"/>
                </a:moveTo>
                <a:lnTo>
                  <a:pt x="0" y="126"/>
                </a:lnTo>
                <a:lnTo>
                  <a:pt x="0" y="0"/>
                </a:lnTo>
                <a:lnTo>
                  <a:pt x="10308" y="12284"/>
                </a:lnTo>
                <a:lnTo>
                  <a:pt x="10202" y="12284"/>
                </a:lnTo>
                <a:close/>
              </a:path>
            </a:pathLst>
          </a:custGeom>
          <a:solidFill>
            <a:srgbClr val="0B4444"/>
          </a:solidFill>
          <a:ln w="0">
            <a:noFill/>
          </a:ln>
        </p:spPr>
      </p:sp>
      <p:sp>
        <p:nvSpPr>
          <p:cNvPr id="2855" name="Freeform 2854"/>
          <p:cNvSpPr/>
          <p:nvPr/>
        </p:nvSpPr>
        <p:spPr>
          <a:xfrm>
            <a:off x="0" y="2390040"/>
            <a:ext cx="3749040" cy="4467960"/>
          </a:xfrm>
          <a:custGeom>
            <a:avLst/>
            <a:gdLst/>
            <a:ahLst/>
            <a:cxnLst/>
            <a:rect l="0" t="0" r="r" b="b"/>
            <a:pathLst>
              <a:path w="10414" h="12411">
                <a:moveTo>
                  <a:pt x="10308" y="12411"/>
                </a:moveTo>
                <a:lnTo>
                  <a:pt x="0" y="127"/>
                </a:lnTo>
                <a:lnTo>
                  <a:pt x="0" y="0"/>
                </a:lnTo>
                <a:lnTo>
                  <a:pt x="10414" y="12411"/>
                </a:lnTo>
                <a:lnTo>
                  <a:pt x="10308" y="12411"/>
                </a:lnTo>
                <a:close/>
              </a:path>
            </a:pathLst>
          </a:custGeom>
          <a:solidFill>
            <a:srgbClr val="0B4545"/>
          </a:solidFill>
          <a:ln w="0">
            <a:noFill/>
          </a:ln>
        </p:spPr>
      </p:sp>
      <p:sp>
        <p:nvSpPr>
          <p:cNvPr id="2856" name="Freeform 2855"/>
          <p:cNvSpPr/>
          <p:nvPr/>
        </p:nvSpPr>
        <p:spPr>
          <a:xfrm>
            <a:off x="0" y="2344320"/>
            <a:ext cx="3787560" cy="4513680"/>
          </a:xfrm>
          <a:custGeom>
            <a:avLst/>
            <a:gdLst/>
            <a:ahLst/>
            <a:cxnLst/>
            <a:rect l="0" t="0" r="r" b="b"/>
            <a:pathLst>
              <a:path w="10521" h="12538">
                <a:moveTo>
                  <a:pt x="10414" y="12538"/>
                </a:moveTo>
                <a:lnTo>
                  <a:pt x="0" y="127"/>
                </a:lnTo>
                <a:lnTo>
                  <a:pt x="0" y="0"/>
                </a:lnTo>
                <a:lnTo>
                  <a:pt x="10521" y="12538"/>
                </a:lnTo>
                <a:lnTo>
                  <a:pt x="10414" y="12538"/>
                </a:lnTo>
                <a:close/>
              </a:path>
            </a:pathLst>
          </a:custGeom>
          <a:solidFill>
            <a:srgbClr val="0B4545"/>
          </a:solidFill>
          <a:ln w="0">
            <a:noFill/>
          </a:ln>
        </p:spPr>
      </p:sp>
      <p:sp>
        <p:nvSpPr>
          <p:cNvPr id="2857" name="Freeform 2856"/>
          <p:cNvSpPr/>
          <p:nvPr/>
        </p:nvSpPr>
        <p:spPr>
          <a:xfrm>
            <a:off x="0" y="2298960"/>
            <a:ext cx="3825720" cy="4559040"/>
          </a:xfrm>
          <a:custGeom>
            <a:avLst/>
            <a:gdLst/>
            <a:ahLst/>
            <a:cxnLst/>
            <a:rect l="0" t="0" r="r" b="b"/>
            <a:pathLst>
              <a:path w="10627" h="12664">
                <a:moveTo>
                  <a:pt x="10521" y="12664"/>
                </a:moveTo>
                <a:lnTo>
                  <a:pt x="0" y="126"/>
                </a:lnTo>
                <a:lnTo>
                  <a:pt x="0" y="0"/>
                </a:lnTo>
                <a:lnTo>
                  <a:pt x="10627" y="12664"/>
                </a:lnTo>
                <a:lnTo>
                  <a:pt x="10521" y="12664"/>
                </a:lnTo>
                <a:close/>
              </a:path>
            </a:pathLst>
          </a:custGeom>
          <a:solidFill>
            <a:srgbClr val="0B4646"/>
          </a:solidFill>
          <a:ln w="0">
            <a:noFill/>
          </a:ln>
        </p:spPr>
      </p:sp>
      <p:sp>
        <p:nvSpPr>
          <p:cNvPr id="2858" name="Freeform 2857"/>
          <p:cNvSpPr/>
          <p:nvPr/>
        </p:nvSpPr>
        <p:spPr>
          <a:xfrm>
            <a:off x="0" y="2253240"/>
            <a:ext cx="3863880" cy="4604760"/>
          </a:xfrm>
          <a:custGeom>
            <a:avLst/>
            <a:gdLst/>
            <a:ahLst/>
            <a:cxnLst/>
            <a:rect l="0" t="0" r="r" b="b"/>
            <a:pathLst>
              <a:path w="10733" h="12791">
                <a:moveTo>
                  <a:pt x="10627" y="12791"/>
                </a:moveTo>
                <a:lnTo>
                  <a:pt x="0" y="127"/>
                </a:lnTo>
                <a:lnTo>
                  <a:pt x="0" y="0"/>
                </a:lnTo>
                <a:lnTo>
                  <a:pt x="10733" y="12791"/>
                </a:lnTo>
                <a:lnTo>
                  <a:pt x="10627" y="12791"/>
                </a:lnTo>
                <a:close/>
              </a:path>
            </a:pathLst>
          </a:custGeom>
          <a:solidFill>
            <a:srgbClr val="0B4646"/>
          </a:solidFill>
          <a:ln w="0">
            <a:noFill/>
          </a:ln>
        </p:spPr>
      </p:sp>
      <p:sp>
        <p:nvSpPr>
          <p:cNvPr id="2859" name="Freeform 2858"/>
          <p:cNvSpPr/>
          <p:nvPr/>
        </p:nvSpPr>
        <p:spPr>
          <a:xfrm>
            <a:off x="0" y="2207520"/>
            <a:ext cx="3902040" cy="4650480"/>
          </a:xfrm>
          <a:custGeom>
            <a:avLst/>
            <a:gdLst/>
            <a:ahLst/>
            <a:cxnLst/>
            <a:rect l="0" t="0" r="r" b="b"/>
            <a:pathLst>
              <a:path w="10839" h="12918">
                <a:moveTo>
                  <a:pt x="10733" y="12918"/>
                </a:moveTo>
                <a:lnTo>
                  <a:pt x="0" y="127"/>
                </a:lnTo>
                <a:lnTo>
                  <a:pt x="0" y="0"/>
                </a:lnTo>
                <a:lnTo>
                  <a:pt x="10839" y="12918"/>
                </a:lnTo>
                <a:lnTo>
                  <a:pt x="10733" y="12918"/>
                </a:lnTo>
                <a:close/>
              </a:path>
            </a:pathLst>
          </a:custGeom>
          <a:solidFill>
            <a:srgbClr val="0B4747"/>
          </a:solidFill>
          <a:ln w="0">
            <a:noFill/>
          </a:ln>
        </p:spPr>
      </p:sp>
      <p:sp>
        <p:nvSpPr>
          <p:cNvPr id="2860" name="Freeform 2859"/>
          <p:cNvSpPr/>
          <p:nvPr/>
        </p:nvSpPr>
        <p:spPr>
          <a:xfrm>
            <a:off x="0" y="2162160"/>
            <a:ext cx="3940560" cy="4695840"/>
          </a:xfrm>
          <a:custGeom>
            <a:avLst/>
            <a:gdLst/>
            <a:ahLst/>
            <a:cxnLst/>
            <a:rect l="0" t="0" r="r" b="b"/>
            <a:pathLst>
              <a:path w="10946" h="13044">
                <a:moveTo>
                  <a:pt x="10839" y="13044"/>
                </a:moveTo>
                <a:lnTo>
                  <a:pt x="0" y="126"/>
                </a:lnTo>
                <a:lnTo>
                  <a:pt x="0" y="0"/>
                </a:lnTo>
                <a:lnTo>
                  <a:pt x="10946" y="13044"/>
                </a:lnTo>
                <a:lnTo>
                  <a:pt x="10839" y="13044"/>
                </a:lnTo>
                <a:close/>
              </a:path>
            </a:pathLst>
          </a:custGeom>
          <a:solidFill>
            <a:srgbClr val="0B4747"/>
          </a:solidFill>
          <a:ln w="0">
            <a:noFill/>
          </a:ln>
        </p:spPr>
      </p:sp>
      <p:sp>
        <p:nvSpPr>
          <p:cNvPr id="2861" name="Freeform 2860"/>
          <p:cNvSpPr/>
          <p:nvPr/>
        </p:nvSpPr>
        <p:spPr>
          <a:xfrm>
            <a:off x="0" y="2116440"/>
            <a:ext cx="3978720" cy="4741560"/>
          </a:xfrm>
          <a:custGeom>
            <a:avLst/>
            <a:gdLst/>
            <a:ahLst/>
            <a:cxnLst/>
            <a:rect l="0" t="0" r="r" b="b"/>
            <a:pathLst>
              <a:path w="11052" h="13171">
                <a:moveTo>
                  <a:pt x="10946" y="13171"/>
                </a:moveTo>
                <a:lnTo>
                  <a:pt x="0" y="127"/>
                </a:lnTo>
                <a:lnTo>
                  <a:pt x="0" y="0"/>
                </a:lnTo>
                <a:lnTo>
                  <a:pt x="11052" y="13171"/>
                </a:lnTo>
                <a:lnTo>
                  <a:pt x="10946" y="13171"/>
                </a:lnTo>
                <a:close/>
              </a:path>
            </a:pathLst>
          </a:custGeom>
          <a:solidFill>
            <a:srgbClr val="0B4848"/>
          </a:solidFill>
          <a:ln w="0">
            <a:noFill/>
          </a:ln>
        </p:spPr>
      </p:sp>
      <p:sp>
        <p:nvSpPr>
          <p:cNvPr id="2862" name="Freeform 2861"/>
          <p:cNvSpPr/>
          <p:nvPr/>
        </p:nvSpPr>
        <p:spPr>
          <a:xfrm>
            <a:off x="0" y="2070720"/>
            <a:ext cx="4016880" cy="4787280"/>
          </a:xfrm>
          <a:custGeom>
            <a:avLst/>
            <a:gdLst/>
            <a:ahLst/>
            <a:cxnLst/>
            <a:rect l="0" t="0" r="r" b="b"/>
            <a:pathLst>
              <a:path w="11158" h="13298">
                <a:moveTo>
                  <a:pt x="11052" y="13298"/>
                </a:moveTo>
                <a:lnTo>
                  <a:pt x="0" y="127"/>
                </a:lnTo>
                <a:lnTo>
                  <a:pt x="0" y="0"/>
                </a:lnTo>
                <a:lnTo>
                  <a:pt x="11158" y="13298"/>
                </a:lnTo>
                <a:lnTo>
                  <a:pt x="11052" y="13298"/>
                </a:lnTo>
                <a:close/>
              </a:path>
            </a:pathLst>
          </a:custGeom>
          <a:solidFill>
            <a:srgbClr val="0B4948"/>
          </a:solidFill>
          <a:ln w="0">
            <a:noFill/>
          </a:ln>
        </p:spPr>
      </p:sp>
      <p:sp>
        <p:nvSpPr>
          <p:cNvPr id="2863" name="Freeform 2862"/>
          <p:cNvSpPr/>
          <p:nvPr/>
        </p:nvSpPr>
        <p:spPr>
          <a:xfrm>
            <a:off x="0" y="2025360"/>
            <a:ext cx="4038840" cy="4832640"/>
          </a:xfrm>
          <a:custGeom>
            <a:avLst/>
            <a:gdLst/>
            <a:ahLst/>
            <a:cxnLst/>
            <a:rect l="0" t="0" r="r" b="b"/>
            <a:pathLst>
              <a:path w="11219" h="13424">
                <a:moveTo>
                  <a:pt x="11158" y="13424"/>
                </a:moveTo>
                <a:lnTo>
                  <a:pt x="0" y="126"/>
                </a:lnTo>
                <a:lnTo>
                  <a:pt x="0" y="0"/>
                </a:lnTo>
                <a:lnTo>
                  <a:pt x="11219" y="13370"/>
                </a:lnTo>
                <a:lnTo>
                  <a:pt x="11158" y="13424"/>
                </a:lnTo>
                <a:close/>
              </a:path>
            </a:pathLst>
          </a:custGeom>
          <a:solidFill>
            <a:srgbClr val="0B4A49"/>
          </a:solidFill>
          <a:ln w="0">
            <a:noFill/>
          </a:ln>
        </p:spPr>
      </p:sp>
      <p:sp>
        <p:nvSpPr>
          <p:cNvPr id="2864" name="Freeform 2863"/>
          <p:cNvSpPr/>
          <p:nvPr/>
        </p:nvSpPr>
        <p:spPr>
          <a:xfrm>
            <a:off x="0" y="197964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4A49"/>
          </a:solidFill>
          <a:ln w="0">
            <a:noFill/>
          </a:ln>
        </p:spPr>
      </p:sp>
      <p:sp>
        <p:nvSpPr>
          <p:cNvPr id="2865" name="Freeform 2864"/>
          <p:cNvSpPr/>
          <p:nvPr/>
        </p:nvSpPr>
        <p:spPr>
          <a:xfrm>
            <a:off x="0" y="193428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4B4A"/>
          </a:solidFill>
          <a:ln w="0">
            <a:noFill/>
          </a:ln>
        </p:spPr>
      </p:sp>
      <p:sp>
        <p:nvSpPr>
          <p:cNvPr id="2866" name="Freeform 2865"/>
          <p:cNvSpPr/>
          <p:nvPr/>
        </p:nvSpPr>
        <p:spPr>
          <a:xfrm>
            <a:off x="0" y="188856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4B4A"/>
          </a:solidFill>
          <a:ln w="0">
            <a:noFill/>
          </a:ln>
        </p:spPr>
      </p:sp>
      <p:sp>
        <p:nvSpPr>
          <p:cNvPr id="2867" name="Freeform 2866"/>
          <p:cNvSpPr/>
          <p:nvPr/>
        </p:nvSpPr>
        <p:spPr>
          <a:xfrm>
            <a:off x="0" y="184284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4C4B"/>
          </a:solidFill>
          <a:ln w="0">
            <a:noFill/>
          </a:ln>
        </p:spPr>
      </p:sp>
      <p:sp>
        <p:nvSpPr>
          <p:cNvPr id="2868" name="Freeform 2867"/>
          <p:cNvSpPr/>
          <p:nvPr/>
        </p:nvSpPr>
        <p:spPr>
          <a:xfrm>
            <a:off x="0" y="179748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4C4B"/>
          </a:solidFill>
          <a:ln w="0">
            <a:noFill/>
          </a:ln>
        </p:spPr>
      </p:sp>
      <p:sp>
        <p:nvSpPr>
          <p:cNvPr id="2869" name="Freeform 2868"/>
          <p:cNvSpPr/>
          <p:nvPr/>
        </p:nvSpPr>
        <p:spPr>
          <a:xfrm>
            <a:off x="0" y="175176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4D4C"/>
          </a:solidFill>
          <a:ln w="0">
            <a:noFill/>
          </a:ln>
        </p:spPr>
      </p:sp>
      <p:sp>
        <p:nvSpPr>
          <p:cNvPr id="2870" name="Freeform 2869"/>
          <p:cNvSpPr/>
          <p:nvPr/>
        </p:nvSpPr>
        <p:spPr>
          <a:xfrm>
            <a:off x="0" y="170604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4D4D"/>
          </a:solidFill>
          <a:ln w="0">
            <a:noFill/>
          </a:ln>
        </p:spPr>
      </p:sp>
      <p:sp>
        <p:nvSpPr>
          <p:cNvPr id="2871" name="Freeform 2870"/>
          <p:cNvSpPr/>
          <p:nvPr/>
        </p:nvSpPr>
        <p:spPr>
          <a:xfrm>
            <a:off x="0" y="166068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4E4E"/>
          </a:solidFill>
          <a:ln w="0">
            <a:noFill/>
          </a:ln>
        </p:spPr>
      </p:sp>
      <p:sp>
        <p:nvSpPr>
          <p:cNvPr id="2872" name="Freeform 2871"/>
          <p:cNvSpPr/>
          <p:nvPr/>
        </p:nvSpPr>
        <p:spPr>
          <a:xfrm>
            <a:off x="0" y="161496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4E4E"/>
          </a:solidFill>
          <a:ln w="0">
            <a:noFill/>
          </a:ln>
        </p:spPr>
      </p:sp>
      <p:sp>
        <p:nvSpPr>
          <p:cNvPr id="2873" name="Freeform 2872"/>
          <p:cNvSpPr/>
          <p:nvPr/>
        </p:nvSpPr>
        <p:spPr>
          <a:xfrm>
            <a:off x="0" y="1569240"/>
            <a:ext cx="4038840" cy="4859280"/>
          </a:xfrm>
          <a:custGeom>
            <a:avLst/>
            <a:gdLst/>
            <a:ahLst/>
            <a:cxnLst/>
            <a:rect l="0" t="0" r="r" b="b"/>
            <a:pathLst>
              <a:path w="11219" h="13498">
                <a:moveTo>
                  <a:pt x="11219" y="13498"/>
                </a:moveTo>
                <a:lnTo>
                  <a:pt x="0" y="127"/>
                </a:lnTo>
                <a:lnTo>
                  <a:pt x="0" y="0"/>
                </a:lnTo>
                <a:lnTo>
                  <a:pt x="11219" y="13371"/>
                </a:lnTo>
                <a:lnTo>
                  <a:pt x="11219" y="13498"/>
                </a:lnTo>
                <a:close/>
              </a:path>
            </a:pathLst>
          </a:custGeom>
          <a:solidFill>
            <a:srgbClr val="0B4F4F"/>
          </a:solidFill>
          <a:ln w="0">
            <a:noFill/>
          </a:ln>
        </p:spPr>
      </p:sp>
      <p:sp>
        <p:nvSpPr>
          <p:cNvPr id="2874" name="Freeform 2873"/>
          <p:cNvSpPr/>
          <p:nvPr/>
        </p:nvSpPr>
        <p:spPr>
          <a:xfrm>
            <a:off x="0" y="152388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04F"/>
          </a:solidFill>
          <a:ln w="0">
            <a:noFill/>
          </a:ln>
        </p:spPr>
      </p:sp>
      <p:sp>
        <p:nvSpPr>
          <p:cNvPr id="2875" name="Freeform 2874"/>
          <p:cNvSpPr/>
          <p:nvPr/>
        </p:nvSpPr>
        <p:spPr>
          <a:xfrm>
            <a:off x="0" y="147816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04F"/>
          </a:solidFill>
          <a:ln w="0">
            <a:noFill/>
          </a:ln>
        </p:spPr>
      </p:sp>
      <p:sp>
        <p:nvSpPr>
          <p:cNvPr id="2876" name="Freeform 2875"/>
          <p:cNvSpPr/>
          <p:nvPr/>
        </p:nvSpPr>
        <p:spPr>
          <a:xfrm>
            <a:off x="0" y="1387080"/>
            <a:ext cx="4038840" cy="4904640"/>
          </a:xfrm>
          <a:custGeom>
            <a:avLst/>
            <a:gdLst/>
            <a:ahLst/>
            <a:cxnLst/>
            <a:rect l="0" t="0" r="r" b="b"/>
            <a:pathLst>
              <a:path w="11219" h="13624">
                <a:moveTo>
                  <a:pt x="11219" y="13624"/>
                </a:moveTo>
                <a:lnTo>
                  <a:pt x="0" y="253"/>
                </a:lnTo>
                <a:lnTo>
                  <a:pt x="0" y="0"/>
                </a:lnTo>
                <a:lnTo>
                  <a:pt x="11219" y="13370"/>
                </a:lnTo>
                <a:lnTo>
                  <a:pt x="11219" y="13624"/>
                </a:lnTo>
                <a:close/>
              </a:path>
            </a:pathLst>
          </a:custGeom>
          <a:solidFill>
            <a:srgbClr val="0B5150"/>
          </a:solidFill>
          <a:ln w="0">
            <a:noFill/>
          </a:ln>
        </p:spPr>
      </p:sp>
      <p:sp>
        <p:nvSpPr>
          <p:cNvPr id="2877" name="Freeform 2876"/>
          <p:cNvSpPr/>
          <p:nvPr/>
        </p:nvSpPr>
        <p:spPr>
          <a:xfrm>
            <a:off x="0" y="134136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251"/>
          </a:solidFill>
          <a:ln w="0">
            <a:noFill/>
          </a:ln>
        </p:spPr>
      </p:sp>
      <p:sp>
        <p:nvSpPr>
          <p:cNvPr id="2878" name="Freeform 2877"/>
          <p:cNvSpPr/>
          <p:nvPr/>
        </p:nvSpPr>
        <p:spPr>
          <a:xfrm>
            <a:off x="0" y="129600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251"/>
          </a:solidFill>
          <a:ln w="0">
            <a:noFill/>
          </a:ln>
        </p:spPr>
      </p:sp>
      <p:sp>
        <p:nvSpPr>
          <p:cNvPr id="2879" name="Freeform 2878"/>
          <p:cNvSpPr/>
          <p:nvPr/>
        </p:nvSpPr>
        <p:spPr>
          <a:xfrm>
            <a:off x="0" y="1204560"/>
            <a:ext cx="4038840" cy="4904640"/>
          </a:xfrm>
          <a:custGeom>
            <a:avLst/>
            <a:gdLst/>
            <a:ahLst/>
            <a:cxnLst/>
            <a:rect l="0" t="0" r="r" b="b"/>
            <a:pathLst>
              <a:path w="11219" h="13624">
                <a:moveTo>
                  <a:pt x="11219" y="13624"/>
                </a:moveTo>
                <a:lnTo>
                  <a:pt x="0" y="254"/>
                </a:lnTo>
                <a:lnTo>
                  <a:pt x="0" y="0"/>
                </a:lnTo>
                <a:lnTo>
                  <a:pt x="11219" y="13371"/>
                </a:lnTo>
                <a:lnTo>
                  <a:pt x="11219" y="13624"/>
                </a:lnTo>
                <a:close/>
              </a:path>
            </a:pathLst>
          </a:custGeom>
          <a:solidFill>
            <a:srgbClr val="0B5352"/>
          </a:solidFill>
          <a:ln w="0">
            <a:noFill/>
          </a:ln>
        </p:spPr>
      </p:sp>
      <p:sp>
        <p:nvSpPr>
          <p:cNvPr id="2880" name="Freeform 2879"/>
          <p:cNvSpPr/>
          <p:nvPr/>
        </p:nvSpPr>
        <p:spPr>
          <a:xfrm>
            <a:off x="0" y="1113480"/>
            <a:ext cx="4038840" cy="4904640"/>
          </a:xfrm>
          <a:custGeom>
            <a:avLst/>
            <a:gdLst/>
            <a:ahLst/>
            <a:cxnLst/>
            <a:rect l="0" t="0" r="r" b="b"/>
            <a:pathLst>
              <a:path w="11219" h="13624">
                <a:moveTo>
                  <a:pt x="11219" y="13624"/>
                </a:moveTo>
                <a:lnTo>
                  <a:pt x="0" y="253"/>
                </a:lnTo>
                <a:lnTo>
                  <a:pt x="0" y="0"/>
                </a:lnTo>
                <a:lnTo>
                  <a:pt x="11219" y="13370"/>
                </a:lnTo>
                <a:lnTo>
                  <a:pt x="11219" y="13624"/>
                </a:lnTo>
                <a:close/>
              </a:path>
            </a:pathLst>
          </a:custGeom>
          <a:solidFill>
            <a:srgbClr val="0B5453"/>
          </a:solidFill>
          <a:ln w="0">
            <a:noFill/>
          </a:ln>
        </p:spPr>
      </p:sp>
      <p:sp>
        <p:nvSpPr>
          <p:cNvPr id="2881" name="Freeform 2880"/>
          <p:cNvSpPr/>
          <p:nvPr/>
        </p:nvSpPr>
        <p:spPr>
          <a:xfrm>
            <a:off x="0" y="106776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554"/>
          </a:solidFill>
          <a:ln w="0">
            <a:noFill/>
          </a:ln>
        </p:spPr>
      </p:sp>
      <p:sp>
        <p:nvSpPr>
          <p:cNvPr id="2882" name="Freeform 2881"/>
          <p:cNvSpPr/>
          <p:nvPr/>
        </p:nvSpPr>
        <p:spPr>
          <a:xfrm>
            <a:off x="0" y="102240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554"/>
          </a:solidFill>
          <a:ln w="0">
            <a:noFill/>
          </a:ln>
        </p:spPr>
      </p:sp>
      <p:sp>
        <p:nvSpPr>
          <p:cNvPr id="2883" name="Freeform 2882"/>
          <p:cNvSpPr/>
          <p:nvPr/>
        </p:nvSpPr>
        <p:spPr>
          <a:xfrm>
            <a:off x="0" y="931320"/>
            <a:ext cx="4038840" cy="4904280"/>
          </a:xfrm>
          <a:custGeom>
            <a:avLst/>
            <a:gdLst/>
            <a:ahLst/>
            <a:cxnLst/>
            <a:rect l="0" t="0" r="r" b="b"/>
            <a:pathLst>
              <a:path w="11219" h="13623">
                <a:moveTo>
                  <a:pt x="11219" y="13623"/>
                </a:moveTo>
                <a:lnTo>
                  <a:pt x="0" y="253"/>
                </a:lnTo>
                <a:lnTo>
                  <a:pt x="0" y="0"/>
                </a:lnTo>
                <a:lnTo>
                  <a:pt x="11219" y="13370"/>
                </a:lnTo>
                <a:lnTo>
                  <a:pt x="11219" y="13623"/>
                </a:lnTo>
                <a:close/>
              </a:path>
            </a:pathLst>
          </a:custGeom>
          <a:solidFill>
            <a:srgbClr val="0B5655"/>
          </a:solidFill>
          <a:ln w="0">
            <a:noFill/>
          </a:ln>
        </p:spPr>
      </p:sp>
      <p:sp>
        <p:nvSpPr>
          <p:cNvPr id="2884" name="Freeform 2883"/>
          <p:cNvSpPr/>
          <p:nvPr/>
        </p:nvSpPr>
        <p:spPr>
          <a:xfrm>
            <a:off x="0" y="88560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5756"/>
          </a:solidFill>
          <a:ln w="0">
            <a:noFill/>
          </a:ln>
        </p:spPr>
      </p:sp>
      <p:sp>
        <p:nvSpPr>
          <p:cNvPr id="2885" name="Freeform 2884"/>
          <p:cNvSpPr/>
          <p:nvPr/>
        </p:nvSpPr>
        <p:spPr>
          <a:xfrm>
            <a:off x="0" y="83988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757"/>
          </a:solidFill>
          <a:ln w="0">
            <a:noFill/>
          </a:ln>
        </p:spPr>
      </p:sp>
      <p:sp>
        <p:nvSpPr>
          <p:cNvPr id="2886" name="Freeform 2885"/>
          <p:cNvSpPr/>
          <p:nvPr/>
        </p:nvSpPr>
        <p:spPr>
          <a:xfrm>
            <a:off x="0" y="748800"/>
            <a:ext cx="4038840" cy="4904640"/>
          </a:xfrm>
          <a:custGeom>
            <a:avLst/>
            <a:gdLst/>
            <a:ahLst/>
            <a:cxnLst/>
            <a:rect l="0" t="0" r="r" b="b"/>
            <a:pathLst>
              <a:path w="11219" h="13624">
                <a:moveTo>
                  <a:pt x="11219" y="13624"/>
                </a:moveTo>
                <a:lnTo>
                  <a:pt x="0" y="253"/>
                </a:lnTo>
                <a:lnTo>
                  <a:pt x="0" y="0"/>
                </a:lnTo>
                <a:lnTo>
                  <a:pt x="11219" y="13370"/>
                </a:lnTo>
                <a:lnTo>
                  <a:pt x="11219" y="13624"/>
                </a:lnTo>
                <a:close/>
              </a:path>
            </a:pathLst>
          </a:custGeom>
          <a:solidFill>
            <a:srgbClr val="0B5857"/>
          </a:solidFill>
          <a:ln w="0">
            <a:noFill/>
          </a:ln>
        </p:spPr>
      </p:sp>
      <p:sp>
        <p:nvSpPr>
          <p:cNvPr id="2887" name="Freeform 2886"/>
          <p:cNvSpPr/>
          <p:nvPr/>
        </p:nvSpPr>
        <p:spPr>
          <a:xfrm>
            <a:off x="0" y="657720"/>
            <a:ext cx="4038840" cy="4904280"/>
          </a:xfrm>
          <a:custGeom>
            <a:avLst/>
            <a:gdLst/>
            <a:ahLst/>
            <a:cxnLst/>
            <a:rect l="0" t="0" r="r" b="b"/>
            <a:pathLst>
              <a:path w="11219" h="13623">
                <a:moveTo>
                  <a:pt x="11219" y="13623"/>
                </a:moveTo>
                <a:lnTo>
                  <a:pt x="0" y="253"/>
                </a:lnTo>
                <a:lnTo>
                  <a:pt x="0" y="0"/>
                </a:lnTo>
                <a:lnTo>
                  <a:pt x="11219" y="13370"/>
                </a:lnTo>
                <a:lnTo>
                  <a:pt x="11219" y="13623"/>
                </a:lnTo>
                <a:close/>
              </a:path>
            </a:pathLst>
          </a:custGeom>
          <a:solidFill>
            <a:srgbClr val="0B5958"/>
          </a:solidFill>
          <a:ln w="0">
            <a:noFill/>
          </a:ln>
        </p:spPr>
      </p:sp>
      <p:sp>
        <p:nvSpPr>
          <p:cNvPr id="2888" name="Freeform 2887"/>
          <p:cNvSpPr/>
          <p:nvPr/>
        </p:nvSpPr>
        <p:spPr>
          <a:xfrm>
            <a:off x="0" y="61200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5A59"/>
          </a:solidFill>
          <a:ln w="0">
            <a:noFill/>
          </a:ln>
        </p:spPr>
      </p:sp>
      <p:sp>
        <p:nvSpPr>
          <p:cNvPr id="2889" name="Freeform 2888"/>
          <p:cNvSpPr/>
          <p:nvPr/>
        </p:nvSpPr>
        <p:spPr>
          <a:xfrm>
            <a:off x="0" y="56628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A59"/>
          </a:solidFill>
          <a:ln w="0">
            <a:noFill/>
          </a:ln>
        </p:spPr>
      </p:sp>
      <p:sp>
        <p:nvSpPr>
          <p:cNvPr id="2890" name="Freeform 2889"/>
          <p:cNvSpPr/>
          <p:nvPr/>
        </p:nvSpPr>
        <p:spPr>
          <a:xfrm>
            <a:off x="0" y="475200"/>
            <a:ext cx="4038840" cy="4904640"/>
          </a:xfrm>
          <a:custGeom>
            <a:avLst/>
            <a:gdLst/>
            <a:ahLst/>
            <a:cxnLst/>
            <a:rect l="0" t="0" r="r" b="b"/>
            <a:pathLst>
              <a:path w="11219" h="13624">
                <a:moveTo>
                  <a:pt x="11219" y="13624"/>
                </a:moveTo>
                <a:lnTo>
                  <a:pt x="0" y="253"/>
                </a:lnTo>
                <a:lnTo>
                  <a:pt x="0" y="0"/>
                </a:lnTo>
                <a:lnTo>
                  <a:pt x="11219" y="13371"/>
                </a:lnTo>
                <a:lnTo>
                  <a:pt x="11219" y="13624"/>
                </a:lnTo>
                <a:close/>
              </a:path>
            </a:pathLst>
          </a:custGeom>
          <a:solidFill>
            <a:srgbClr val="0B5B5A"/>
          </a:solidFill>
          <a:ln w="0">
            <a:noFill/>
          </a:ln>
        </p:spPr>
      </p:sp>
      <p:sp>
        <p:nvSpPr>
          <p:cNvPr id="2891" name="Freeform 2890"/>
          <p:cNvSpPr/>
          <p:nvPr/>
        </p:nvSpPr>
        <p:spPr>
          <a:xfrm>
            <a:off x="0" y="429480"/>
            <a:ext cx="4038840" cy="4859280"/>
          </a:xfrm>
          <a:custGeom>
            <a:avLst/>
            <a:gdLst/>
            <a:ahLst/>
            <a:cxnLst/>
            <a:rect l="0" t="0" r="r" b="b"/>
            <a:pathLst>
              <a:path w="11219" h="13498">
                <a:moveTo>
                  <a:pt x="11219" y="13498"/>
                </a:moveTo>
                <a:lnTo>
                  <a:pt x="0" y="127"/>
                </a:lnTo>
                <a:lnTo>
                  <a:pt x="0" y="0"/>
                </a:lnTo>
                <a:lnTo>
                  <a:pt x="11219" y="13371"/>
                </a:lnTo>
                <a:lnTo>
                  <a:pt x="11219" y="13498"/>
                </a:lnTo>
                <a:close/>
              </a:path>
            </a:pathLst>
          </a:custGeom>
          <a:solidFill>
            <a:srgbClr val="0B5C5B"/>
          </a:solidFill>
          <a:ln w="0">
            <a:noFill/>
          </a:ln>
        </p:spPr>
      </p:sp>
      <p:sp>
        <p:nvSpPr>
          <p:cNvPr id="2892" name="Freeform 2891"/>
          <p:cNvSpPr/>
          <p:nvPr/>
        </p:nvSpPr>
        <p:spPr>
          <a:xfrm>
            <a:off x="0" y="38412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C5B"/>
          </a:solidFill>
          <a:ln w="0">
            <a:noFill/>
          </a:ln>
        </p:spPr>
      </p:sp>
      <p:sp>
        <p:nvSpPr>
          <p:cNvPr id="2893" name="Freeform 2892"/>
          <p:cNvSpPr/>
          <p:nvPr/>
        </p:nvSpPr>
        <p:spPr>
          <a:xfrm>
            <a:off x="0" y="33840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D5C"/>
          </a:solidFill>
          <a:ln w="0">
            <a:noFill/>
          </a:ln>
        </p:spPr>
      </p:sp>
      <p:sp>
        <p:nvSpPr>
          <p:cNvPr id="2894" name="Freeform 2893"/>
          <p:cNvSpPr/>
          <p:nvPr/>
        </p:nvSpPr>
        <p:spPr>
          <a:xfrm>
            <a:off x="0" y="29304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D5C"/>
          </a:solidFill>
          <a:ln w="0">
            <a:noFill/>
          </a:ln>
        </p:spPr>
      </p:sp>
      <p:sp>
        <p:nvSpPr>
          <p:cNvPr id="2895" name="Freeform 2894"/>
          <p:cNvSpPr/>
          <p:nvPr/>
        </p:nvSpPr>
        <p:spPr>
          <a:xfrm>
            <a:off x="0" y="24732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5D5D"/>
          </a:solidFill>
          <a:ln w="0">
            <a:noFill/>
          </a:ln>
        </p:spPr>
      </p:sp>
      <p:sp>
        <p:nvSpPr>
          <p:cNvPr id="2896" name="Freeform 2895"/>
          <p:cNvSpPr/>
          <p:nvPr/>
        </p:nvSpPr>
        <p:spPr>
          <a:xfrm>
            <a:off x="0" y="20160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E5D"/>
          </a:solidFill>
          <a:ln w="0">
            <a:noFill/>
          </a:ln>
        </p:spPr>
      </p:sp>
      <p:sp>
        <p:nvSpPr>
          <p:cNvPr id="2897" name="Freeform 2896"/>
          <p:cNvSpPr/>
          <p:nvPr/>
        </p:nvSpPr>
        <p:spPr>
          <a:xfrm>
            <a:off x="0" y="15624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5E5D"/>
          </a:solidFill>
          <a:ln w="0">
            <a:noFill/>
          </a:ln>
        </p:spPr>
      </p:sp>
      <p:sp>
        <p:nvSpPr>
          <p:cNvPr id="2898" name="Freeform 2897"/>
          <p:cNvSpPr/>
          <p:nvPr/>
        </p:nvSpPr>
        <p:spPr>
          <a:xfrm>
            <a:off x="0" y="110520"/>
            <a:ext cx="4038840" cy="4858920"/>
          </a:xfrm>
          <a:custGeom>
            <a:avLst/>
            <a:gdLst/>
            <a:ahLst/>
            <a:cxnLst/>
            <a:rect l="0" t="0" r="r" b="b"/>
            <a:pathLst>
              <a:path w="11219" h="13497">
                <a:moveTo>
                  <a:pt x="11219" y="13497"/>
                </a:moveTo>
                <a:lnTo>
                  <a:pt x="0" y="127"/>
                </a:lnTo>
                <a:lnTo>
                  <a:pt x="0" y="0"/>
                </a:lnTo>
                <a:lnTo>
                  <a:pt x="11219" y="13370"/>
                </a:lnTo>
                <a:lnTo>
                  <a:pt x="11219" y="13497"/>
                </a:lnTo>
                <a:close/>
              </a:path>
            </a:pathLst>
          </a:custGeom>
          <a:solidFill>
            <a:srgbClr val="0B5E5E"/>
          </a:solidFill>
          <a:ln w="0">
            <a:noFill/>
          </a:ln>
        </p:spPr>
      </p:sp>
      <p:sp>
        <p:nvSpPr>
          <p:cNvPr id="2899" name="Freeform 2898"/>
          <p:cNvSpPr/>
          <p:nvPr/>
        </p:nvSpPr>
        <p:spPr>
          <a:xfrm>
            <a:off x="0" y="64800"/>
            <a:ext cx="4038840" cy="4858920"/>
          </a:xfrm>
          <a:custGeom>
            <a:avLst/>
            <a:gdLst/>
            <a:ahLst/>
            <a:cxnLst/>
            <a:rect l="0" t="0" r="r" b="b"/>
            <a:pathLst>
              <a:path w="11219" h="13497">
                <a:moveTo>
                  <a:pt x="11219" y="13497"/>
                </a:moveTo>
                <a:lnTo>
                  <a:pt x="0" y="127"/>
                </a:lnTo>
                <a:lnTo>
                  <a:pt x="0" y="0"/>
                </a:lnTo>
                <a:lnTo>
                  <a:pt x="11219" y="13371"/>
                </a:lnTo>
                <a:lnTo>
                  <a:pt x="11219" y="13497"/>
                </a:lnTo>
                <a:close/>
              </a:path>
            </a:pathLst>
          </a:custGeom>
          <a:solidFill>
            <a:srgbClr val="0B5F5E"/>
          </a:solidFill>
          <a:ln w="0">
            <a:noFill/>
          </a:ln>
        </p:spPr>
      </p:sp>
      <p:sp>
        <p:nvSpPr>
          <p:cNvPr id="2900" name="Freeform 2899"/>
          <p:cNvSpPr/>
          <p:nvPr/>
        </p:nvSpPr>
        <p:spPr>
          <a:xfrm>
            <a:off x="0" y="19440"/>
            <a:ext cx="4038840" cy="4858920"/>
          </a:xfrm>
          <a:custGeom>
            <a:avLst/>
            <a:gdLst/>
            <a:ahLst/>
            <a:cxnLst/>
            <a:rect l="0" t="0" r="r" b="b"/>
            <a:pathLst>
              <a:path w="11219" h="13497">
                <a:moveTo>
                  <a:pt x="11219" y="13497"/>
                </a:moveTo>
                <a:lnTo>
                  <a:pt x="0" y="126"/>
                </a:lnTo>
                <a:lnTo>
                  <a:pt x="0" y="0"/>
                </a:lnTo>
                <a:lnTo>
                  <a:pt x="11219" y="13370"/>
                </a:lnTo>
                <a:lnTo>
                  <a:pt x="11219" y="13497"/>
                </a:lnTo>
                <a:close/>
              </a:path>
            </a:pathLst>
          </a:custGeom>
          <a:solidFill>
            <a:srgbClr val="0B605E"/>
          </a:solidFill>
          <a:ln w="0">
            <a:noFill/>
          </a:ln>
        </p:spPr>
      </p:sp>
      <p:sp>
        <p:nvSpPr>
          <p:cNvPr id="2901" name="Freeform 2900"/>
          <p:cNvSpPr/>
          <p:nvPr/>
        </p:nvSpPr>
        <p:spPr>
          <a:xfrm>
            <a:off x="0" y="0"/>
            <a:ext cx="4038840" cy="4832640"/>
          </a:xfrm>
          <a:custGeom>
            <a:avLst/>
            <a:gdLst/>
            <a:ahLst/>
            <a:cxnLst/>
            <a:rect l="0" t="0" r="r" b="b"/>
            <a:pathLst>
              <a:path w="11219" h="13424">
                <a:moveTo>
                  <a:pt x="11219" y="13424"/>
                </a:moveTo>
                <a:lnTo>
                  <a:pt x="0" y="54"/>
                </a:lnTo>
                <a:lnTo>
                  <a:pt x="60" y="0"/>
                </a:lnTo>
                <a:lnTo>
                  <a:pt x="11219" y="13298"/>
                </a:lnTo>
                <a:lnTo>
                  <a:pt x="11219" y="13424"/>
                </a:lnTo>
                <a:close/>
              </a:path>
            </a:pathLst>
          </a:custGeom>
          <a:solidFill>
            <a:srgbClr val="0D605F"/>
          </a:solidFill>
          <a:ln w="0">
            <a:noFill/>
          </a:ln>
        </p:spPr>
      </p:sp>
      <p:sp>
        <p:nvSpPr>
          <p:cNvPr id="2902" name="Freeform 2901"/>
          <p:cNvSpPr/>
          <p:nvPr/>
        </p:nvSpPr>
        <p:spPr>
          <a:xfrm>
            <a:off x="21600" y="0"/>
            <a:ext cx="4017240" cy="4787280"/>
          </a:xfrm>
          <a:custGeom>
            <a:avLst/>
            <a:gdLst/>
            <a:ahLst/>
            <a:cxnLst/>
            <a:rect l="0" t="0" r="r" b="b"/>
            <a:pathLst>
              <a:path w="11159" h="13298">
                <a:moveTo>
                  <a:pt x="11159" y="13298"/>
                </a:moveTo>
                <a:lnTo>
                  <a:pt x="0" y="0"/>
                </a:lnTo>
                <a:lnTo>
                  <a:pt x="107" y="0"/>
                </a:lnTo>
                <a:lnTo>
                  <a:pt x="11159" y="13171"/>
                </a:lnTo>
                <a:lnTo>
                  <a:pt x="11159" y="13298"/>
                </a:lnTo>
                <a:close/>
              </a:path>
            </a:pathLst>
          </a:custGeom>
          <a:solidFill>
            <a:srgbClr val="0F6060"/>
          </a:solidFill>
          <a:ln w="0">
            <a:noFill/>
          </a:ln>
        </p:spPr>
      </p:sp>
      <p:sp>
        <p:nvSpPr>
          <p:cNvPr id="2903" name="Freeform 2902"/>
          <p:cNvSpPr/>
          <p:nvPr/>
        </p:nvSpPr>
        <p:spPr>
          <a:xfrm>
            <a:off x="60120" y="0"/>
            <a:ext cx="3978720" cy="4741560"/>
          </a:xfrm>
          <a:custGeom>
            <a:avLst/>
            <a:gdLst/>
            <a:ahLst/>
            <a:cxnLst/>
            <a:rect l="0" t="0" r="r" b="b"/>
            <a:pathLst>
              <a:path w="11052" h="13171">
                <a:moveTo>
                  <a:pt x="11052" y="13171"/>
                </a:moveTo>
                <a:lnTo>
                  <a:pt x="0" y="0"/>
                </a:lnTo>
                <a:lnTo>
                  <a:pt x="212" y="0"/>
                </a:lnTo>
                <a:lnTo>
                  <a:pt x="11052" y="12918"/>
                </a:lnTo>
                <a:lnTo>
                  <a:pt x="11052" y="13171"/>
                </a:lnTo>
                <a:close/>
              </a:path>
            </a:pathLst>
          </a:custGeom>
          <a:solidFill>
            <a:srgbClr val="0F6160"/>
          </a:solidFill>
          <a:ln w="0">
            <a:noFill/>
          </a:ln>
        </p:spPr>
      </p:sp>
      <p:sp>
        <p:nvSpPr>
          <p:cNvPr id="2904" name="Freeform 2903"/>
          <p:cNvSpPr/>
          <p:nvPr/>
        </p:nvSpPr>
        <p:spPr>
          <a:xfrm>
            <a:off x="136440" y="0"/>
            <a:ext cx="3902400" cy="4650480"/>
          </a:xfrm>
          <a:custGeom>
            <a:avLst/>
            <a:gdLst/>
            <a:ahLst/>
            <a:cxnLst/>
            <a:rect l="0" t="0" r="r" b="b"/>
            <a:pathLst>
              <a:path w="10840" h="12918">
                <a:moveTo>
                  <a:pt x="10840" y="12918"/>
                </a:moveTo>
                <a:lnTo>
                  <a:pt x="0" y="0"/>
                </a:lnTo>
                <a:lnTo>
                  <a:pt x="106" y="0"/>
                </a:lnTo>
                <a:lnTo>
                  <a:pt x="10840" y="12791"/>
                </a:lnTo>
                <a:lnTo>
                  <a:pt x="10840" y="12918"/>
                </a:lnTo>
                <a:close/>
              </a:path>
            </a:pathLst>
          </a:custGeom>
          <a:solidFill>
            <a:srgbClr val="0F6161"/>
          </a:solidFill>
          <a:ln w="0">
            <a:noFill/>
          </a:ln>
        </p:spPr>
      </p:sp>
      <p:sp>
        <p:nvSpPr>
          <p:cNvPr id="2905" name="Freeform 2904"/>
          <p:cNvSpPr/>
          <p:nvPr/>
        </p:nvSpPr>
        <p:spPr>
          <a:xfrm>
            <a:off x="174600" y="0"/>
            <a:ext cx="3864240" cy="4604760"/>
          </a:xfrm>
          <a:custGeom>
            <a:avLst/>
            <a:gdLst/>
            <a:ahLst/>
            <a:cxnLst/>
            <a:rect l="0" t="0" r="r" b="b"/>
            <a:pathLst>
              <a:path w="10734" h="12791">
                <a:moveTo>
                  <a:pt x="10734" y="12791"/>
                </a:moveTo>
                <a:lnTo>
                  <a:pt x="0" y="0"/>
                </a:lnTo>
                <a:lnTo>
                  <a:pt x="107" y="0"/>
                </a:lnTo>
                <a:lnTo>
                  <a:pt x="10734" y="12664"/>
                </a:lnTo>
                <a:lnTo>
                  <a:pt x="10734" y="12791"/>
                </a:lnTo>
                <a:close/>
              </a:path>
            </a:pathLst>
          </a:custGeom>
          <a:solidFill>
            <a:srgbClr val="0F6261"/>
          </a:solidFill>
          <a:ln w="0">
            <a:noFill/>
          </a:ln>
        </p:spPr>
      </p:sp>
      <p:sp>
        <p:nvSpPr>
          <p:cNvPr id="2906" name="Freeform 2905"/>
          <p:cNvSpPr/>
          <p:nvPr/>
        </p:nvSpPr>
        <p:spPr>
          <a:xfrm>
            <a:off x="213120" y="0"/>
            <a:ext cx="3825720" cy="4559040"/>
          </a:xfrm>
          <a:custGeom>
            <a:avLst/>
            <a:gdLst/>
            <a:ahLst/>
            <a:cxnLst/>
            <a:rect l="0" t="0" r="r" b="b"/>
            <a:pathLst>
              <a:path w="10627" h="12664">
                <a:moveTo>
                  <a:pt x="10627" y="12664"/>
                </a:moveTo>
                <a:lnTo>
                  <a:pt x="0" y="0"/>
                </a:lnTo>
                <a:lnTo>
                  <a:pt x="106" y="0"/>
                </a:lnTo>
                <a:lnTo>
                  <a:pt x="10627" y="12538"/>
                </a:lnTo>
                <a:lnTo>
                  <a:pt x="10627" y="12664"/>
                </a:lnTo>
                <a:close/>
              </a:path>
            </a:pathLst>
          </a:custGeom>
          <a:solidFill>
            <a:srgbClr val="0F6261"/>
          </a:solidFill>
          <a:ln w="0">
            <a:noFill/>
          </a:ln>
        </p:spPr>
      </p:sp>
      <p:sp>
        <p:nvSpPr>
          <p:cNvPr id="2907" name="Freeform 2906"/>
          <p:cNvSpPr/>
          <p:nvPr/>
        </p:nvSpPr>
        <p:spPr>
          <a:xfrm>
            <a:off x="251280" y="0"/>
            <a:ext cx="3787560" cy="4513680"/>
          </a:xfrm>
          <a:custGeom>
            <a:avLst/>
            <a:gdLst/>
            <a:ahLst/>
            <a:cxnLst/>
            <a:rect l="0" t="0" r="r" b="b"/>
            <a:pathLst>
              <a:path w="10521" h="12538">
                <a:moveTo>
                  <a:pt x="10521" y="12538"/>
                </a:moveTo>
                <a:lnTo>
                  <a:pt x="0" y="0"/>
                </a:lnTo>
                <a:lnTo>
                  <a:pt x="106" y="0"/>
                </a:lnTo>
                <a:lnTo>
                  <a:pt x="10521" y="12411"/>
                </a:lnTo>
                <a:lnTo>
                  <a:pt x="10521" y="12538"/>
                </a:lnTo>
                <a:close/>
              </a:path>
            </a:pathLst>
          </a:custGeom>
          <a:solidFill>
            <a:srgbClr val="0F6362"/>
          </a:solidFill>
          <a:ln w="0">
            <a:noFill/>
          </a:ln>
        </p:spPr>
      </p:sp>
      <p:sp>
        <p:nvSpPr>
          <p:cNvPr id="2908" name="Freeform 2907"/>
          <p:cNvSpPr/>
          <p:nvPr/>
        </p:nvSpPr>
        <p:spPr>
          <a:xfrm>
            <a:off x="289440" y="0"/>
            <a:ext cx="3749400" cy="4467960"/>
          </a:xfrm>
          <a:custGeom>
            <a:avLst/>
            <a:gdLst/>
            <a:ahLst/>
            <a:cxnLst/>
            <a:rect l="0" t="0" r="r" b="b"/>
            <a:pathLst>
              <a:path w="10415" h="12411">
                <a:moveTo>
                  <a:pt x="10415" y="12411"/>
                </a:moveTo>
                <a:lnTo>
                  <a:pt x="0" y="0"/>
                </a:lnTo>
                <a:lnTo>
                  <a:pt x="213" y="0"/>
                </a:lnTo>
                <a:lnTo>
                  <a:pt x="10415" y="12158"/>
                </a:lnTo>
                <a:lnTo>
                  <a:pt x="10415" y="12411"/>
                </a:lnTo>
                <a:close/>
              </a:path>
            </a:pathLst>
          </a:custGeom>
          <a:solidFill>
            <a:srgbClr val="0F6362"/>
          </a:solidFill>
          <a:ln w="0">
            <a:noFill/>
          </a:ln>
        </p:spPr>
      </p:sp>
      <p:sp>
        <p:nvSpPr>
          <p:cNvPr id="2909" name="Freeform 2908"/>
          <p:cNvSpPr/>
          <p:nvPr/>
        </p:nvSpPr>
        <p:spPr>
          <a:xfrm>
            <a:off x="366120" y="0"/>
            <a:ext cx="3672720" cy="4376880"/>
          </a:xfrm>
          <a:custGeom>
            <a:avLst/>
            <a:gdLst/>
            <a:ahLst/>
            <a:cxnLst/>
            <a:rect l="0" t="0" r="r" b="b"/>
            <a:pathLst>
              <a:path w="10202" h="12158">
                <a:moveTo>
                  <a:pt x="10202" y="12158"/>
                </a:moveTo>
                <a:lnTo>
                  <a:pt x="0" y="0"/>
                </a:lnTo>
                <a:lnTo>
                  <a:pt x="212" y="0"/>
                </a:lnTo>
                <a:lnTo>
                  <a:pt x="10202" y="11905"/>
                </a:lnTo>
                <a:lnTo>
                  <a:pt x="10202" y="12158"/>
                </a:lnTo>
                <a:close/>
              </a:path>
            </a:pathLst>
          </a:custGeom>
          <a:solidFill>
            <a:srgbClr val="0F6463"/>
          </a:solidFill>
          <a:ln w="0">
            <a:noFill/>
          </a:ln>
        </p:spPr>
      </p:sp>
      <p:sp>
        <p:nvSpPr>
          <p:cNvPr id="2910" name="Freeform 2909"/>
          <p:cNvSpPr/>
          <p:nvPr/>
        </p:nvSpPr>
        <p:spPr>
          <a:xfrm>
            <a:off x="442440" y="0"/>
            <a:ext cx="3596400" cy="4285800"/>
          </a:xfrm>
          <a:custGeom>
            <a:avLst/>
            <a:gdLst/>
            <a:ahLst/>
            <a:cxnLst/>
            <a:rect l="0" t="0" r="r" b="b"/>
            <a:pathLst>
              <a:path w="9990" h="11905">
                <a:moveTo>
                  <a:pt x="9990" y="11905"/>
                </a:moveTo>
                <a:lnTo>
                  <a:pt x="0" y="0"/>
                </a:lnTo>
                <a:lnTo>
                  <a:pt x="106" y="0"/>
                </a:lnTo>
                <a:lnTo>
                  <a:pt x="9990" y="11778"/>
                </a:lnTo>
                <a:lnTo>
                  <a:pt x="9990" y="11905"/>
                </a:lnTo>
                <a:close/>
              </a:path>
            </a:pathLst>
          </a:custGeom>
          <a:solidFill>
            <a:srgbClr val="0F6563"/>
          </a:solidFill>
          <a:ln w="0">
            <a:noFill/>
          </a:ln>
        </p:spPr>
      </p:sp>
      <p:sp>
        <p:nvSpPr>
          <p:cNvPr id="2911" name="Freeform 2910"/>
          <p:cNvSpPr/>
          <p:nvPr/>
        </p:nvSpPr>
        <p:spPr>
          <a:xfrm>
            <a:off x="480600" y="0"/>
            <a:ext cx="3558240" cy="4240080"/>
          </a:xfrm>
          <a:custGeom>
            <a:avLst/>
            <a:gdLst/>
            <a:ahLst/>
            <a:cxnLst/>
            <a:rect l="0" t="0" r="r" b="b"/>
            <a:pathLst>
              <a:path w="9884" h="11778">
                <a:moveTo>
                  <a:pt x="9884" y="11778"/>
                </a:moveTo>
                <a:lnTo>
                  <a:pt x="0" y="0"/>
                </a:lnTo>
                <a:lnTo>
                  <a:pt x="107" y="0"/>
                </a:lnTo>
                <a:lnTo>
                  <a:pt x="9884" y="11651"/>
                </a:lnTo>
                <a:lnTo>
                  <a:pt x="9884" y="11778"/>
                </a:lnTo>
                <a:close/>
              </a:path>
            </a:pathLst>
          </a:custGeom>
          <a:solidFill>
            <a:srgbClr val="0F6564"/>
          </a:solidFill>
          <a:ln w="0">
            <a:noFill/>
          </a:ln>
        </p:spPr>
      </p:sp>
      <p:sp>
        <p:nvSpPr>
          <p:cNvPr id="2912" name="Freeform 2911"/>
          <p:cNvSpPr/>
          <p:nvPr/>
        </p:nvSpPr>
        <p:spPr>
          <a:xfrm>
            <a:off x="519120" y="0"/>
            <a:ext cx="3519720" cy="4194360"/>
          </a:xfrm>
          <a:custGeom>
            <a:avLst/>
            <a:gdLst/>
            <a:ahLst/>
            <a:cxnLst/>
            <a:rect l="0" t="0" r="r" b="b"/>
            <a:pathLst>
              <a:path w="9777" h="11651">
                <a:moveTo>
                  <a:pt x="9777" y="11651"/>
                </a:moveTo>
                <a:lnTo>
                  <a:pt x="0" y="0"/>
                </a:lnTo>
                <a:lnTo>
                  <a:pt x="106" y="0"/>
                </a:lnTo>
                <a:lnTo>
                  <a:pt x="9777" y="11525"/>
                </a:lnTo>
                <a:lnTo>
                  <a:pt x="9777" y="11651"/>
                </a:lnTo>
                <a:close/>
              </a:path>
            </a:pathLst>
          </a:custGeom>
          <a:solidFill>
            <a:srgbClr val="0F6564"/>
          </a:solidFill>
          <a:ln w="0">
            <a:noFill/>
          </a:ln>
        </p:spPr>
      </p:sp>
      <p:sp>
        <p:nvSpPr>
          <p:cNvPr id="2913" name="Freeform 2912"/>
          <p:cNvSpPr/>
          <p:nvPr/>
        </p:nvSpPr>
        <p:spPr>
          <a:xfrm>
            <a:off x="557280" y="0"/>
            <a:ext cx="3481560" cy="4149000"/>
          </a:xfrm>
          <a:custGeom>
            <a:avLst/>
            <a:gdLst/>
            <a:ahLst/>
            <a:cxnLst/>
            <a:rect l="0" t="0" r="r" b="b"/>
            <a:pathLst>
              <a:path w="9671" h="11525">
                <a:moveTo>
                  <a:pt x="9671" y="11525"/>
                </a:moveTo>
                <a:lnTo>
                  <a:pt x="0" y="0"/>
                </a:lnTo>
                <a:lnTo>
                  <a:pt x="106" y="0"/>
                </a:lnTo>
                <a:lnTo>
                  <a:pt x="9671" y="11398"/>
                </a:lnTo>
                <a:lnTo>
                  <a:pt x="9671" y="11525"/>
                </a:lnTo>
                <a:close/>
              </a:path>
            </a:pathLst>
          </a:custGeom>
          <a:solidFill>
            <a:srgbClr val="0F6665"/>
          </a:solidFill>
          <a:ln w="0">
            <a:noFill/>
          </a:ln>
        </p:spPr>
      </p:sp>
      <p:sp>
        <p:nvSpPr>
          <p:cNvPr id="2914" name="Freeform 2913"/>
          <p:cNvSpPr/>
          <p:nvPr/>
        </p:nvSpPr>
        <p:spPr>
          <a:xfrm>
            <a:off x="595440" y="0"/>
            <a:ext cx="3443400" cy="4103280"/>
          </a:xfrm>
          <a:custGeom>
            <a:avLst/>
            <a:gdLst/>
            <a:ahLst/>
            <a:cxnLst/>
            <a:rect l="0" t="0" r="r" b="b"/>
            <a:pathLst>
              <a:path w="9565" h="11398">
                <a:moveTo>
                  <a:pt x="9565" y="11398"/>
                </a:moveTo>
                <a:lnTo>
                  <a:pt x="0" y="0"/>
                </a:lnTo>
                <a:lnTo>
                  <a:pt x="213" y="0"/>
                </a:lnTo>
                <a:lnTo>
                  <a:pt x="9565" y="11145"/>
                </a:lnTo>
                <a:lnTo>
                  <a:pt x="9565" y="11398"/>
                </a:lnTo>
                <a:close/>
              </a:path>
            </a:pathLst>
          </a:custGeom>
          <a:solidFill>
            <a:srgbClr val="0F6665"/>
          </a:solidFill>
          <a:ln w="0">
            <a:noFill/>
          </a:ln>
        </p:spPr>
      </p:sp>
      <p:sp>
        <p:nvSpPr>
          <p:cNvPr id="2915" name="Freeform 2914"/>
          <p:cNvSpPr/>
          <p:nvPr/>
        </p:nvSpPr>
        <p:spPr>
          <a:xfrm>
            <a:off x="672120" y="0"/>
            <a:ext cx="3366720" cy="4012200"/>
          </a:xfrm>
          <a:custGeom>
            <a:avLst/>
            <a:gdLst/>
            <a:ahLst/>
            <a:cxnLst/>
            <a:rect l="0" t="0" r="r" b="b"/>
            <a:pathLst>
              <a:path w="9352" h="11145">
                <a:moveTo>
                  <a:pt x="9352" y="11145"/>
                </a:moveTo>
                <a:lnTo>
                  <a:pt x="0" y="0"/>
                </a:lnTo>
                <a:lnTo>
                  <a:pt x="212" y="0"/>
                </a:lnTo>
                <a:lnTo>
                  <a:pt x="9352" y="10891"/>
                </a:lnTo>
                <a:lnTo>
                  <a:pt x="9352" y="11145"/>
                </a:lnTo>
                <a:close/>
              </a:path>
            </a:pathLst>
          </a:custGeom>
          <a:solidFill>
            <a:srgbClr val="0F6766"/>
          </a:solidFill>
          <a:ln w="0">
            <a:noFill/>
          </a:ln>
        </p:spPr>
      </p:sp>
      <p:sp>
        <p:nvSpPr>
          <p:cNvPr id="2916" name="Freeform 2915"/>
          <p:cNvSpPr/>
          <p:nvPr/>
        </p:nvSpPr>
        <p:spPr>
          <a:xfrm>
            <a:off x="748440" y="0"/>
            <a:ext cx="3290400" cy="3920760"/>
          </a:xfrm>
          <a:custGeom>
            <a:avLst/>
            <a:gdLst/>
            <a:ahLst/>
            <a:cxnLst/>
            <a:rect l="0" t="0" r="r" b="b"/>
            <a:pathLst>
              <a:path w="9140" h="10891">
                <a:moveTo>
                  <a:pt x="9140" y="10891"/>
                </a:moveTo>
                <a:lnTo>
                  <a:pt x="0" y="0"/>
                </a:lnTo>
                <a:lnTo>
                  <a:pt x="106" y="0"/>
                </a:lnTo>
                <a:lnTo>
                  <a:pt x="9140" y="10765"/>
                </a:lnTo>
                <a:lnTo>
                  <a:pt x="9140" y="10891"/>
                </a:lnTo>
                <a:close/>
              </a:path>
            </a:pathLst>
          </a:custGeom>
          <a:solidFill>
            <a:srgbClr val="0F6766"/>
          </a:solidFill>
          <a:ln w="0">
            <a:noFill/>
          </a:ln>
        </p:spPr>
      </p:sp>
      <p:sp>
        <p:nvSpPr>
          <p:cNvPr id="2917" name="Freeform 2916"/>
          <p:cNvSpPr/>
          <p:nvPr/>
        </p:nvSpPr>
        <p:spPr>
          <a:xfrm>
            <a:off x="786600" y="0"/>
            <a:ext cx="3252240" cy="3875400"/>
          </a:xfrm>
          <a:custGeom>
            <a:avLst/>
            <a:gdLst/>
            <a:ahLst/>
            <a:cxnLst/>
            <a:rect l="0" t="0" r="r" b="b"/>
            <a:pathLst>
              <a:path w="9034" h="10765">
                <a:moveTo>
                  <a:pt x="9034" y="10765"/>
                </a:moveTo>
                <a:lnTo>
                  <a:pt x="0" y="0"/>
                </a:lnTo>
                <a:lnTo>
                  <a:pt x="107" y="0"/>
                </a:lnTo>
                <a:lnTo>
                  <a:pt x="9034" y="10638"/>
                </a:lnTo>
                <a:lnTo>
                  <a:pt x="9034" y="10765"/>
                </a:lnTo>
                <a:close/>
              </a:path>
            </a:pathLst>
          </a:custGeom>
          <a:solidFill>
            <a:srgbClr val="0F6867"/>
          </a:solidFill>
          <a:ln w="0">
            <a:noFill/>
          </a:ln>
        </p:spPr>
      </p:sp>
      <p:sp>
        <p:nvSpPr>
          <p:cNvPr id="2918" name="Freeform 2917"/>
          <p:cNvSpPr/>
          <p:nvPr/>
        </p:nvSpPr>
        <p:spPr>
          <a:xfrm>
            <a:off x="825120" y="0"/>
            <a:ext cx="3213720" cy="3829680"/>
          </a:xfrm>
          <a:custGeom>
            <a:avLst/>
            <a:gdLst/>
            <a:ahLst/>
            <a:cxnLst/>
            <a:rect l="0" t="0" r="r" b="b"/>
            <a:pathLst>
              <a:path w="8927" h="10638">
                <a:moveTo>
                  <a:pt x="8927" y="10638"/>
                </a:moveTo>
                <a:lnTo>
                  <a:pt x="0" y="0"/>
                </a:lnTo>
                <a:lnTo>
                  <a:pt x="212" y="0"/>
                </a:lnTo>
                <a:lnTo>
                  <a:pt x="8927" y="10385"/>
                </a:lnTo>
                <a:lnTo>
                  <a:pt x="8927" y="10638"/>
                </a:lnTo>
                <a:close/>
              </a:path>
            </a:pathLst>
          </a:custGeom>
          <a:solidFill>
            <a:srgbClr val="0F6867"/>
          </a:solidFill>
          <a:ln w="0">
            <a:noFill/>
          </a:ln>
        </p:spPr>
      </p:sp>
      <p:sp>
        <p:nvSpPr>
          <p:cNvPr id="2919" name="Freeform 2918"/>
          <p:cNvSpPr/>
          <p:nvPr/>
        </p:nvSpPr>
        <p:spPr>
          <a:xfrm>
            <a:off x="901440" y="0"/>
            <a:ext cx="3137400" cy="3738600"/>
          </a:xfrm>
          <a:custGeom>
            <a:avLst/>
            <a:gdLst/>
            <a:ahLst/>
            <a:cxnLst/>
            <a:rect l="0" t="0" r="r" b="b"/>
            <a:pathLst>
              <a:path w="8715" h="10385">
                <a:moveTo>
                  <a:pt x="8715" y="10385"/>
                </a:moveTo>
                <a:lnTo>
                  <a:pt x="0" y="0"/>
                </a:lnTo>
                <a:lnTo>
                  <a:pt x="213" y="0"/>
                </a:lnTo>
                <a:lnTo>
                  <a:pt x="8715" y="10132"/>
                </a:lnTo>
                <a:lnTo>
                  <a:pt x="8715" y="10385"/>
                </a:lnTo>
                <a:close/>
              </a:path>
            </a:pathLst>
          </a:custGeom>
          <a:solidFill>
            <a:srgbClr val="0F6968"/>
          </a:solidFill>
          <a:ln w="0">
            <a:noFill/>
          </a:ln>
        </p:spPr>
      </p:sp>
      <p:sp>
        <p:nvSpPr>
          <p:cNvPr id="2920" name="Freeform 2919"/>
          <p:cNvSpPr/>
          <p:nvPr/>
        </p:nvSpPr>
        <p:spPr>
          <a:xfrm>
            <a:off x="978120" y="0"/>
            <a:ext cx="3060720" cy="3647520"/>
          </a:xfrm>
          <a:custGeom>
            <a:avLst/>
            <a:gdLst/>
            <a:ahLst/>
            <a:cxnLst/>
            <a:rect l="0" t="0" r="r" b="b"/>
            <a:pathLst>
              <a:path w="8502" h="10132">
                <a:moveTo>
                  <a:pt x="8502" y="10132"/>
                </a:moveTo>
                <a:lnTo>
                  <a:pt x="0" y="0"/>
                </a:lnTo>
                <a:lnTo>
                  <a:pt x="106" y="0"/>
                </a:lnTo>
                <a:lnTo>
                  <a:pt x="8502" y="10005"/>
                </a:lnTo>
                <a:lnTo>
                  <a:pt x="8502" y="10132"/>
                </a:lnTo>
                <a:close/>
              </a:path>
            </a:pathLst>
          </a:custGeom>
          <a:solidFill>
            <a:srgbClr val="0F6968"/>
          </a:solidFill>
          <a:ln w="0">
            <a:noFill/>
          </a:ln>
        </p:spPr>
      </p:sp>
      <p:sp>
        <p:nvSpPr>
          <p:cNvPr id="2921" name="Freeform 2920"/>
          <p:cNvSpPr/>
          <p:nvPr/>
        </p:nvSpPr>
        <p:spPr>
          <a:xfrm>
            <a:off x="1016280" y="0"/>
            <a:ext cx="3022560" cy="3601800"/>
          </a:xfrm>
          <a:custGeom>
            <a:avLst/>
            <a:gdLst/>
            <a:ahLst/>
            <a:cxnLst/>
            <a:rect l="0" t="0" r="r" b="b"/>
            <a:pathLst>
              <a:path w="8396" h="10005">
                <a:moveTo>
                  <a:pt x="8396" y="10005"/>
                </a:moveTo>
                <a:lnTo>
                  <a:pt x="0" y="0"/>
                </a:lnTo>
                <a:lnTo>
                  <a:pt x="106" y="0"/>
                </a:lnTo>
                <a:lnTo>
                  <a:pt x="8396" y="9878"/>
                </a:lnTo>
                <a:lnTo>
                  <a:pt x="8396" y="10005"/>
                </a:lnTo>
                <a:close/>
              </a:path>
            </a:pathLst>
          </a:custGeom>
          <a:solidFill>
            <a:srgbClr val="0F6969"/>
          </a:solidFill>
          <a:ln w="0">
            <a:noFill/>
          </a:ln>
        </p:spPr>
      </p:sp>
      <p:sp>
        <p:nvSpPr>
          <p:cNvPr id="2922" name="Freeform 2921"/>
          <p:cNvSpPr/>
          <p:nvPr/>
        </p:nvSpPr>
        <p:spPr>
          <a:xfrm>
            <a:off x="1054440" y="0"/>
            <a:ext cx="2984400" cy="3556080"/>
          </a:xfrm>
          <a:custGeom>
            <a:avLst/>
            <a:gdLst/>
            <a:ahLst/>
            <a:cxnLst/>
            <a:rect l="0" t="0" r="r" b="b"/>
            <a:pathLst>
              <a:path w="8290" h="9878">
                <a:moveTo>
                  <a:pt x="8290" y="9878"/>
                </a:moveTo>
                <a:lnTo>
                  <a:pt x="0" y="0"/>
                </a:lnTo>
                <a:lnTo>
                  <a:pt x="213" y="0"/>
                </a:lnTo>
                <a:lnTo>
                  <a:pt x="8290" y="9625"/>
                </a:lnTo>
                <a:lnTo>
                  <a:pt x="8290" y="9878"/>
                </a:lnTo>
                <a:close/>
              </a:path>
            </a:pathLst>
          </a:custGeom>
          <a:solidFill>
            <a:srgbClr val="0F6A69"/>
          </a:solidFill>
          <a:ln w="0">
            <a:noFill/>
          </a:ln>
        </p:spPr>
      </p:sp>
      <p:sp>
        <p:nvSpPr>
          <p:cNvPr id="2923" name="Freeform 2922"/>
          <p:cNvSpPr/>
          <p:nvPr/>
        </p:nvSpPr>
        <p:spPr>
          <a:xfrm>
            <a:off x="1131120" y="0"/>
            <a:ext cx="2907720" cy="3465000"/>
          </a:xfrm>
          <a:custGeom>
            <a:avLst/>
            <a:gdLst/>
            <a:ahLst/>
            <a:cxnLst/>
            <a:rect l="0" t="0" r="r" b="b"/>
            <a:pathLst>
              <a:path w="8077" h="9625">
                <a:moveTo>
                  <a:pt x="8077" y="9625"/>
                </a:moveTo>
                <a:lnTo>
                  <a:pt x="0" y="0"/>
                </a:lnTo>
                <a:lnTo>
                  <a:pt x="106" y="0"/>
                </a:lnTo>
                <a:lnTo>
                  <a:pt x="8077" y="9498"/>
                </a:lnTo>
                <a:lnTo>
                  <a:pt x="8077" y="9625"/>
                </a:lnTo>
                <a:close/>
              </a:path>
            </a:pathLst>
          </a:custGeom>
          <a:solidFill>
            <a:srgbClr val="0F6A69"/>
          </a:solidFill>
          <a:ln w="0">
            <a:noFill/>
          </a:ln>
        </p:spPr>
      </p:sp>
      <p:sp>
        <p:nvSpPr>
          <p:cNvPr id="2924" name="Freeform 2923"/>
          <p:cNvSpPr/>
          <p:nvPr/>
        </p:nvSpPr>
        <p:spPr>
          <a:xfrm>
            <a:off x="1169280" y="0"/>
            <a:ext cx="2869560" cy="3419280"/>
          </a:xfrm>
          <a:custGeom>
            <a:avLst/>
            <a:gdLst/>
            <a:ahLst/>
            <a:cxnLst/>
            <a:rect l="0" t="0" r="r" b="b"/>
            <a:pathLst>
              <a:path w="7971" h="9498">
                <a:moveTo>
                  <a:pt x="7971" y="9498"/>
                </a:moveTo>
                <a:lnTo>
                  <a:pt x="0" y="0"/>
                </a:lnTo>
                <a:lnTo>
                  <a:pt x="106" y="0"/>
                </a:lnTo>
                <a:lnTo>
                  <a:pt x="7971" y="9372"/>
                </a:lnTo>
                <a:lnTo>
                  <a:pt x="7971" y="9498"/>
                </a:lnTo>
                <a:close/>
              </a:path>
            </a:pathLst>
          </a:custGeom>
          <a:solidFill>
            <a:srgbClr val="0F6B6A"/>
          </a:solidFill>
          <a:ln w="0">
            <a:noFill/>
          </a:ln>
        </p:spPr>
      </p:sp>
      <p:sp>
        <p:nvSpPr>
          <p:cNvPr id="2925" name="Freeform 2924"/>
          <p:cNvSpPr/>
          <p:nvPr/>
        </p:nvSpPr>
        <p:spPr>
          <a:xfrm>
            <a:off x="1207440" y="0"/>
            <a:ext cx="2831400" cy="3373920"/>
          </a:xfrm>
          <a:custGeom>
            <a:avLst/>
            <a:gdLst/>
            <a:ahLst/>
            <a:cxnLst/>
            <a:rect l="0" t="0" r="r" b="b"/>
            <a:pathLst>
              <a:path w="7865" h="9372">
                <a:moveTo>
                  <a:pt x="7865" y="9372"/>
                </a:moveTo>
                <a:lnTo>
                  <a:pt x="0" y="0"/>
                </a:lnTo>
                <a:lnTo>
                  <a:pt x="213" y="0"/>
                </a:lnTo>
                <a:lnTo>
                  <a:pt x="7865" y="9118"/>
                </a:lnTo>
                <a:lnTo>
                  <a:pt x="7865" y="9372"/>
                </a:lnTo>
                <a:close/>
              </a:path>
            </a:pathLst>
          </a:custGeom>
          <a:solidFill>
            <a:srgbClr val="0F6B6A"/>
          </a:solidFill>
          <a:ln w="0">
            <a:noFill/>
          </a:ln>
        </p:spPr>
      </p:sp>
      <p:sp>
        <p:nvSpPr>
          <p:cNvPr id="2926" name="Freeform 2925"/>
          <p:cNvSpPr/>
          <p:nvPr/>
        </p:nvSpPr>
        <p:spPr>
          <a:xfrm>
            <a:off x="1284120" y="0"/>
            <a:ext cx="2754720" cy="3282480"/>
          </a:xfrm>
          <a:custGeom>
            <a:avLst/>
            <a:gdLst/>
            <a:ahLst/>
            <a:cxnLst/>
            <a:rect l="0" t="0" r="r" b="b"/>
            <a:pathLst>
              <a:path w="7652" h="9118">
                <a:moveTo>
                  <a:pt x="7652" y="9118"/>
                </a:moveTo>
                <a:lnTo>
                  <a:pt x="0" y="0"/>
                </a:lnTo>
                <a:lnTo>
                  <a:pt x="106" y="0"/>
                </a:lnTo>
                <a:lnTo>
                  <a:pt x="7652" y="8992"/>
                </a:lnTo>
                <a:lnTo>
                  <a:pt x="7652" y="9118"/>
                </a:lnTo>
                <a:close/>
              </a:path>
            </a:pathLst>
          </a:custGeom>
          <a:solidFill>
            <a:srgbClr val="0F6B6B"/>
          </a:solidFill>
          <a:ln w="0">
            <a:noFill/>
          </a:ln>
        </p:spPr>
      </p:sp>
      <p:sp>
        <p:nvSpPr>
          <p:cNvPr id="2927" name="Freeform 2926"/>
          <p:cNvSpPr/>
          <p:nvPr/>
        </p:nvSpPr>
        <p:spPr>
          <a:xfrm>
            <a:off x="1322280" y="0"/>
            <a:ext cx="2716560" cy="3237120"/>
          </a:xfrm>
          <a:custGeom>
            <a:avLst/>
            <a:gdLst/>
            <a:ahLst/>
            <a:cxnLst/>
            <a:rect l="0" t="0" r="r" b="b"/>
            <a:pathLst>
              <a:path w="7546" h="8992">
                <a:moveTo>
                  <a:pt x="7546" y="8992"/>
                </a:moveTo>
                <a:lnTo>
                  <a:pt x="0" y="0"/>
                </a:lnTo>
                <a:lnTo>
                  <a:pt x="107" y="0"/>
                </a:lnTo>
                <a:lnTo>
                  <a:pt x="7546" y="8865"/>
                </a:lnTo>
                <a:lnTo>
                  <a:pt x="7546" y="8992"/>
                </a:lnTo>
                <a:close/>
              </a:path>
            </a:pathLst>
          </a:custGeom>
          <a:solidFill>
            <a:srgbClr val="0F6C6B"/>
          </a:solidFill>
          <a:ln w="0">
            <a:noFill/>
          </a:ln>
        </p:spPr>
      </p:sp>
      <p:sp>
        <p:nvSpPr>
          <p:cNvPr id="2928" name="Freeform 2927"/>
          <p:cNvSpPr/>
          <p:nvPr/>
        </p:nvSpPr>
        <p:spPr>
          <a:xfrm>
            <a:off x="1360440" y="0"/>
            <a:ext cx="2678400" cy="3191400"/>
          </a:xfrm>
          <a:custGeom>
            <a:avLst/>
            <a:gdLst/>
            <a:ahLst/>
            <a:cxnLst/>
            <a:rect l="0" t="0" r="r" b="b"/>
            <a:pathLst>
              <a:path w="7440" h="8865">
                <a:moveTo>
                  <a:pt x="7440" y="8865"/>
                </a:moveTo>
                <a:lnTo>
                  <a:pt x="0" y="0"/>
                </a:lnTo>
                <a:lnTo>
                  <a:pt x="213" y="0"/>
                </a:lnTo>
                <a:lnTo>
                  <a:pt x="7440" y="8612"/>
                </a:lnTo>
                <a:lnTo>
                  <a:pt x="7440" y="8865"/>
                </a:lnTo>
                <a:close/>
              </a:path>
            </a:pathLst>
          </a:custGeom>
          <a:solidFill>
            <a:srgbClr val="0F6C6B"/>
          </a:solidFill>
          <a:ln w="0">
            <a:noFill/>
          </a:ln>
        </p:spPr>
      </p:sp>
      <p:sp>
        <p:nvSpPr>
          <p:cNvPr id="2929" name="Freeform 2928"/>
          <p:cNvSpPr/>
          <p:nvPr/>
        </p:nvSpPr>
        <p:spPr>
          <a:xfrm>
            <a:off x="1437120" y="0"/>
            <a:ext cx="2601720" cy="3100320"/>
          </a:xfrm>
          <a:custGeom>
            <a:avLst/>
            <a:gdLst/>
            <a:ahLst/>
            <a:cxnLst/>
            <a:rect l="0" t="0" r="r" b="b"/>
            <a:pathLst>
              <a:path w="7227" h="8612">
                <a:moveTo>
                  <a:pt x="7227" y="8612"/>
                </a:moveTo>
                <a:lnTo>
                  <a:pt x="0" y="0"/>
                </a:lnTo>
                <a:lnTo>
                  <a:pt x="212" y="0"/>
                </a:lnTo>
                <a:lnTo>
                  <a:pt x="7227" y="8359"/>
                </a:lnTo>
                <a:lnTo>
                  <a:pt x="7227" y="8612"/>
                </a:lnTo>
                <a:close/>
              </a:path>
            </a:pathLst>
          </a:custGeom>
          <a:solidFill>
            <a:srgbClr val="0F6C6C"/>
          </a:solidFill>
          <a:ln w="0">
            <a:noFill/>
          </a:ln>
        </p:spPr>
      </p:sp>
      <p:sp>
        <p:nvSpPr>
          <p:cNvPr id="2930" name="Freeform 2929"/>
          <p:cNvSpPr/>
          <p:nvPr/>
        </p:nvSpPr>
        <p:spPr>
          <a:xfrm>
            <a:off x="1513440" y="0"/>
            <a:ext cx="2525400" cy="3009240"/>
          </a:xfrm>
          <a:custGeom>
            <a:avLst/>
            <a:gdLst/>
            <a:ahLst/>
            <a:cxnLst/>
            <a:rect l="0" t="0" r="r" b="b"/>
            <a:pathLst>
              <a:path w="7015" h="8359">
                <a:moveTo>
                  <a:pt x="7015" y="8359"/>
                </a:moveTo>
                <a:lnTo>
                  <a:pt x="0" y="0"/>
                </a:lnTo>
                <a:lnTo>
                  <a:pt x="213" y="0"/>
                </a:lnTo>
                <a:lnTo>
                  <a:pt x="7015" y="8105"/>
                </a:lnTo>
                <a:lnTo>
                  <a:pt x="7015" y="8359"/>
                </a:lnTo>
                <a:close/>
              </a:path>
            </a:pathLst>
          </a:custGeom>
          <a:solidFill>
            <a:srgbClr val="0F6D6C"/>
          </a:solidFill>
          <a:ln w="0">
            <a:noFill/>
          </a:ln>
        </p:spPr>
      </p:sp>
      <p:sp>
        <p:nvSpPr>
          <p:cNvPr id="2931" name="Freeform 2930"/>
          <p:cNvSpPr/>
          <p:nvPr/>
        </p:nvSpPr>
        <p:spPr>
          <a:xfrm>
            <a:off x="1590120" y="0"/>
            <a:ext cx="2448720" cy="2917800"/>
          </a:xfrm>
          <a:custGeom>
            <a:avLst/>
            <a:gdLst/>
            <a:ahLst/>
            <a:cxnLst/>
            <a:rect l="0" t="0" r="r" b="b"/>
            <a:pathLst>
              <a:path w="6802" h="8105">
                <a:moveTo>
                  <a:pt x="6802" y="8105"/>
                </a:moveTo>
                <a:lnTo>
                  <a:pt x="0" y="0"/>
                </a:lnTo>
                <a:lnTo>
                  <a:pt x="213" y="0"/>
                </a:lnTo>
                <a:lnTo>
                  <a:pt x="6802" y="7852"/>
                </a:lnTo>
                <a:lnTo>
                  <a:pt x="6802" y="8105"/>
                </a:lnTo>
                <a:close/>
              </a:path>
            </a:pathLst>
          </a:custGeom>
          <a:solidFill>
            <a:srgbClr val="0F6D6C"/>
          </a:solidFill>
          <a:ln w="0">
            <a:noFill/>
          </a:ln>
        </p:spPr>
      </p:sp>
      <p:sp>
        <p:nvSpPr>
          <p:cNvPr id="2932" name="Freeform 2931"/>
          <p:cNvSpPr/>
          <p:nvPr/>
        </p:nvSpPr>
        <p:spPr>
          <a:xfrm>
            <a:off x="1666800" y="0"/>
            <a:ext cx="2372040" cy="2826720"/>
          </a:xfrm>
          <a:custGeom>
            <a:avLst/>
            <a:gdLst/>
            <a:ahLst/>
            <a:cxnLst/>
            <a:rect l="0" t="0" r="r" b="b"/>
            <a:pathLst>
              <a:path w="6589" h="7852">
                <a:moveTo>
                  <a:pt x="6589" y="7852"/>
                </a:moveTo>
                <a:lnTo>
                  <a:pt x="0" y="0"/>
                </a:lnTo>
                <a:lnTo>
                  <a:pt x="212" y="0"/>
                </a:lnTo>
                <a:lnTo>
                  <a:pt x="6589" y="7599"/>
                </a:lnTo>
                <a:lnTo>
                  <a:pt x="6589" y="7852"/>
                </a:lnTo>
                <a:close/>
              </a:path>
            </a:pathLst>
          </a:custGeom>
          <a:solidFill>
            <a:srgbClr val="0F6E6D"/>
          </a:solidFill>
          <a:ln w="0">
            <a:noFill/>
          </a:ln>
        </p:spPr>
      </p:sp>
      <p:sp>
        <p:nvSpPr>
          <p:cNvPr id="2933" name="Freeform 2932"/>
          <p:cNvSpPr/>
          <p:nvPr/>
        </p:nvSpPr>
        <p:spPr>
          <a:xfrm>
            <a:off x="1743120" y="0"/>
            <a:ext cx="2295720" cy="2735640"/>
          </a:xfrm>
          <a:custGeom>
            <a:avLst/>
            <a:gdLst/>
            <a:ahLst/>
            <a:cxnLst/>
            <a:rect l="0" t="0" r="r" b="b"/>
            <a:pathLst>
              <a:path w="6377" h="7599">
                <a:moveTo>
                  <a:pt x="6377" y="7599"/>
                </a:moveTo>
                <a:lnTo>
                  <a:pt x="0" y="0"/>
                </a:lnTo>
                <a:lnTo>
                  <a:pt x="213" y="0"/>
                </a:lnTo>
                <a:lnTo>
                  <a:pt x="6377" y="7346"/>
                </a:lnTo>
                <a:lnTo>
                  <a:pt x="6377" y="7599"/>
                </a:lnTo>
                <a:close/>
              </a:path>
            </a:pathLst>
          </a:custGeom>
          <a:solidFill>
            <a:srgbClr val="0F6E6D"/>
          </a:solidFill>
          <a:ln w="0">
            <a:noFill/>
          </a:ln>
        </p:spPr>
      </p:sp>
      <p:sp>
        <p:nvSpPr>
          <p:cNvPr id="2934" name="Freeform 2933"/>
          <p:cNvSpPr/>
          <p:nvPr/>
        </p:nvSpPr>
        <p:spPr>
          <a:xfrm>
            <a:off x="1819800" y="0"/>
            <a:ext cx="2219040" cy="2644560"/>
          </a:xfrm>
          <a:custGeom>
            <a:avLst/>
            <a:gdLst/>
            <a:ahLst/>
            <a:cxnLst/>
            <a:rect l="0" t="0" r="r" b="b"/>
            <a:pathLst>
              <a:path w="6164" h="7346">
                <a:moveTo>
                  <a:pt x="6164" y="7346"/>
                </a:moveTo>
                <a:lnTo>
                  <a:pt x="0" y="0"/>
                </a:lnTo>
                <a:lnTo>
                  <a:pt x="212" y="0"/>
                </a:lnTo>
                <a:lnTo>
                  <a:pt x="6164" y="7092"/>
                </a:lnTo>
                <a:lnTo>
                  <a:pt x="6164" y="7346"/>
                </a:lnTo>
                <a:close/>
              </a:path>
            </a:pathLst>
          </a:custGeom>
          <a:solidFill>
            <a:srgbClr val="0F6F6E"/>
          </a:solidFill>
          <a:ln w="0">
            <a:noFill/>
          </a:ln>
        </p:spPr>
      </p:sp>
      <p:sp>
        <p:nvSpPr>
          <p:cNvPr id="2935" name="Freeform 2934"/>
          <p:cNvSpPr/>
          <p:nvPr/>
        </p:nvSpPr>
        <p:spPr>
          <a:xfrm>
            <a:off x="1896120" y="0"/>
            <a:ext cx="2142720" cy="2553120"/>
          </a:xfrm>
          <a:custGeom>
            <a:avLst/>
            <a:gdLst/>
            <a:ahLst/>
            <a:cxnLst/>
            <a:rect l="0" t="0" r="r" b="b"/>
            <a:pathLst>
              <a:path w="5952" h="7092">
                <a:moveTo>
                  <a:pt x="5952" y="7092"/>
                </a:moveTo>
                <a:lnTo>
                  <a:pt x="0" y="0"/>
                </a:lnTo>
                <a:lnTo>
                  <a:pt x="213" y="0"/>
                </a:lnTo>
                <a:lnTo>
                  <a:pt x="5952" y="6839"/>
                </a:lnTo>
                <a:lnTo>
                  <a:pt x="5952" y="7092"/>
                </a:lnTo>
                <a:close/>
              </a:path>
            </a:pathLst>
          </a:custGeom>
          <a:solidFill>
            <a:srgbClr val="0F6F6E"/>
          </a:solidFill>
          <a:ln w="0">
            <a:noFill/>
          </a:ln>
        </p:spPr>
      </p:sp>
      <p:sp>
        <p:nvSpPr>
          <p:cNvPr id="2936" name="Freeform 2935"/>
          <p:cNvSpPr/>
          <p:nvPr/>
        </p:nvSpPr>
        <p:spPr>
          <a:xfrm>
            <a:off x="1972800" y="0"/>
            <a:ext cx="2066040" cy="2462040"/>
          </a:xfrm>
          <a:custGeom>
            <a:avLst/>
            <a:gdLst/>
            <a:ahLst/>
            <a:cxnLst/>
            <a:rect l="0" t="0" r="r" b="b"/>
            <a:pathLst>
              <a:path w="5739" h="6839">
                <a:moveTo>
                  <a:pt x="5739" y="6839"/>
                </a:moveTo>
                <a:lnTo>
                  <a:pt x="0" y="0"/>
                </a:lnTo>
                <a:lnTo>
                  <a:pt x="106" y="0"/>
                </a:lnTo>
                <a:lnTo>
                  <a:pt x="5739" y="6712"/>
                </a:lnTo>
                <a:lnTo>
                  <a:pt x="5739" y="6839"/>
                </a:lnTo>
                <a:close/>
              </a:path>
            </a:pathLst>
          </a:custGeom>
          <a:solidFill>
            <a:srgbClr val="0F6F6E"/>
          </a:solidFill>
          <a:ln w="0">
            <a:noFill/>
          </a:ln>
        </p:spPr>
      </p:sp>
      <p:sp>
        <p:nvSpPr>
          <p:cNvPr id="2937" name="Freeform 2936"/>
          <p:cNvSpPr/>
          <p:nvPr/>
        </p:nvSpPr>
        <p:spPr>
          <a:xfrm>
            <a:off x="2010960" y="0"/>
            <a:ext cx="2027880" cy="2416320"/>
          </a:xfrm>
          <a:custGeom>
            <a:avLst/>
            <a:gdLst/>
            <a:ahLst/>
            <a:cxnLst/>
            <a:rect l="0" t="0" r="r" b="b"/>
            <a:pathLst>
              <a:path w="5633" h="6712">
                <a:moveTo>
                  <a:pt x="5633" y="6712"/>
                </a:moveTo>
                <a:lnTo>
                  <a:pt x="0" y="0"/>
                </a:lnTo>
                <a:lnTo>
                  <a:pt x="106" y="0"/>
                </a:lnTo>
                <a:lnTo>
                  <a:pt x="5633" y="6586"/>
                </a:lnTo>
                <a:lnTo>
                  <a:pt x="5633" y="6712"/>
                </a:lnTo>
                <a:close/>
              </a:path>
            </a:pathLst>
          </a:custGeom>
          <a:solidFill>
            <a:srgbClr val="0F706F"/>
          </a:solidFill>
          <a:ln w="0">
            <a:noFill/>
          </a:ln>
        </p:spPr>
      </p:sp>
      <p:sp>
        <p:nvSpPr>
          <p:cNvPr id="2938" name="Freeform 2937"/>
          <p:cNvSpPr/>
          <p:nvPr/>
        </p:nvSpPr>
        <p:spPr>
          <a:xfrm>
            <a:off x="2049120" y="0"/>
            <a:ext cx="1989720" cy="2370960"/>
          </a:xfrm>
          <a:custGeom>
            <a:avLst/>
            <a:gdLst/>
            <a:ahLst/>
            <a:cxnLst/>
            <a:rect l="0" t="0" r="r" b="b"/>
            <a:pathLst>
              <a:path w="5527" h="6586">
                <a:moveTo>
                  <a:pt x="5527" y="6586"/>
                </a:moveTo>
                <a:lnTo>
                  <a:pt x="0" y="0"/>
                </a:lnTo>
                <a:lnTo>
                  <a:pt x="425" y="0"/>
                </a:lnTo>
                <a:lnTo>
                  <a:pt x="5527" y="6079"/>
                </a:lnTo>
                <a:lnTo>
                  <a:pt x="5527" y="6586"/>
                </a:lnTo>
                <a:close/>
              </a:path>
            </a:pathLst>
          </a:custGeom>
          <a:solidFill>
            <a:srgbClr val="0F706F"/>
          </a:solidFill>
          <a:ln w="0">
            <a:noFill/>
          </a:ln>
        </p:spPr>
      </p:sp>
      <p:sp>
        <p:nvSpPr>
          <p:cNvPr id="2939" name="Freeform 2938"/>
          <p:cNvSpPr/>
          <p:nvPr/>
        </p:nvSpPr>
        <p:spPr>
          <a:xfrm>
            <a:off x="2202120" y="0"/>
            <a:ext cx="1836720" cy="2188440"/>
          </a:xfrm>
          <a:custGeom>
            <a:avLst/>
            <a:gdLst/>
            <a:ahLst/>
            <a:cxnLst/>
            <a:rect l="0" t="0" r="r" b="b"/>
            <a:pathLst>
              <a:path w="5102" h="6079">
                <a:moveTo>
                  <a:pt x="5102" y="6079"/>
                </a:moveTo>
                <a:lnTo>
                  <a:pt x="0" y="0"/>
                </a:lnTo>
                <a:lnTo>
                  <a:pt x="213" y="0"/>
                </a:lnTo>
                <a:lnTo>
                  <a:pt x="5102" y="5826"/>
                </a:lnTo>
                <a:lnTo>
                  <a:pt x="5102" y="6079"/>
                </a:lnTo>
                <a:close/>
              </a:path>
            </a:pathLst>
          </a:custGeom>
          <a:solidFill>
            <a:srgbClr val="0F7070"/>
          </a:solidFill>
          <a:ln w="0">
            <a:noFill/>
          </a:ln>
        </p:spPr>
      </p:sp>
      <p:sp>
        <p:nvSpPr>
          <p:cNvPr id="2940" name="Freeform 2939"/>
          <p:cNvSpPr/>
          <p:nvPr/>
        </p:nvSpPr>
        <p:spPr>
          <a:xfrm>
            <a:off x="2278800" y="0"/>
            <a:ext cx="1760040" cy="2097360"/>
          </a:xfrm>
          <a:custGeom>
            <a:avLst/>
            <a:gdLst/>
            <a:ahLst/>
            <a:cxnLst/>
            <a:rect l="0" t="0" r="r" b="b"/>
            <a:pathLst>
              <a:path w="4889" h="5826">
                <a:moveTo>
                  <a:pt x="4889" y="5826"/>
                </a:moveTo>
                <a:lnTo>
                  <a:pt x="0" y="0"/>
                </a:lnTo>
                <a:lnTo>
                  <a:pt x="212" y="0"/>
                </a:lnTo>
                <a:lnTo>
                  <a:pt x="4889" y="5573"/>
                </a:lnTo>
                <a:lnTo>
                  <a:pt x="4889" y="5826"/>
                </a:lnTo>
                <a:close/>
              </a:path>
            </a:pathLst>
          </a:custGeom>
          <a:solidFill>
            <a:srgbClr val="0F7170"/>
          </a:solidFill>
          <a:ln w="0">
            <a:noFill/>
          </a:ln>
        </p:spPr>
      </p:sp>
      <p:sp>
        <p:nvSpPr>
          <p:cNvPr id="2941" name="Freeform 2940"/>
          <p:cNvSpPr/>
          <p:nvPr/>
        </p:nvSpPr>
        <p:spPr>
          <a:xfrm>
            <a:off x="2355120" y="0"/>
            <a:ext cx="1683720" cy="2006280"/>
          </a:xfrm>
          <a:custGeom>
            <a:avLst/>
            <a:gdLst/>
            <a:ahLst/>
            <a:cxnLst/>
            <a:rect l="0" t="0" r="r" b="b"/>
            <a:pathLst>
              <a:path w="4677" h="5573">
                <a:moveTo>
                  <a:pt x="4677" y="5573"/>
                </a:moveTo>
                <a:lnTo>
                  <a:pt x="0" y="0"/>
                </a:lnTo>
                <a:lnTo>
                  <a:pt x="425" y="0"/>
                </a:lnTo>
                <a:lnTo>
                  <a:pt x="4677" y="5066"/>
                </a:lnTo>
                <a:lnTo>
                  <a:pt x="4677" y="5573"/>
                </a:lnTo>
                <a:close/>
              </a:path>
            </a:pathLst>
          </a:custGeom>
          <a:solidFill>
            <a:srgbClr val="0F7170"/>
          </a:solidFill>
          <a:ln w="0">
            <a:noFill/>
          </a:ln>
        </p:spPr>
      </p:sp>
      <p:sp>
        <p:nvSpPr>
          <p:cNvPr id="2942" name="Freeform 2941"/>
          <p:cNvSpPr/>
          <p:nvPr/>
        </p:nvSpPr>
        <p:spPr>
          <a:xfrm>
            <a:off x="2508120" y="0"/>
            <a:ext cx="1530720" cy="1823760"/>
          </a:xfrm>
          <a:custGeom>
            <a:avLst/>
            <a:gdLst/>
            <a:ahLst/>
            <a:cxnLst/>
            <a:rect l="0" t="0" r="r" b="b"/>
            <a:pathLst>
              <a:path w="4252" h="5066">
                <a:moveTo>
                  <a:pt x="4252" y="5066"/>
                </a:moveTo>
                <a:lnTo>
                  <a:pt x="0" y="0"/>
                </a:lnTo>
                <a:lnTo>
                  <a:pt x="425" y="0"/>
                </a:lnTo>
                <a:lnTo>
                  <a:pt x="4252" y="4559"/>
                </a:lnTo>
                <a:lnTo>
                  <a:pt x="4252" y="5066"/>
                </a:lnTo>
                <a:close/>
              </a:path>
            </a:pathLst>
          </a:custGeom>
          <a:solidFill>
            <a:srgbClr val="0F7271"/>
          </a:solidFill>
          <a:ln w="0">
            <a:noFill/>
          </a:ln>
        </p:spPr>
      </p:sp>
      <p:sp>
        <p:nvSpPr>
          <p:cNvPr id="2943" name="Freeform 2942"/>
          <p:cNvSpPr/>
          <p:nvPr/>
        </p:nvSpPr>
        <p:spPr>
          <a:xfrm>
            <a:off x="2661120" y="0"/>
            <a:ext cx="1377720" cy="1641240"/>
          </a:xfrm>
          <a:custGeom>
            <a:avLst/>
            <a:gdLst/>
            <a:ahLst/>
            <a:cxnLst/>
            <a:rect l="0" t="0" r="r" b="b"/>
            <a:pathLst>
              <a:path w="3827" h="4559">
                <a:moveTo>
                  <a:pt x="3827" y="4559"/>
                </a:moveTo>
                <a:lnTo>
                  <a:pt x="0" y="0"/>
                </a:lnTo>
                <a:lnTo>
                  <a:pt x="213" y="0"/>
                </a:lnTo>
                <a:lnTo>
                  <a:pt x="3827" y="4306"/>
                </a:lnTo>
                <a:lnTo>
                  <a:pt x="3827" y="4559"/>
                </a:lnTo>
                <a:close/>
              </a:path>
            </a:pathLst>
          </a:custGeom>
          <a:solidFill>
            <a:srgbClr val="0F7271"/>
          </a:solidFill>
          <a:ln w="0">
            <a:noFill/>
          </a:ln>
        </p:spPr>
      </p:sp>
      <p:sp>
        <p:nvSpPr>
          <p:cNvPr id="2944" name="Freeform 2943"/>
          <p:cNvSpPr/>
          <p:nvPr/>
        </p:nvSpPr>
        <p:spPr>
          <a:xfrm>
            <a:off x="2737800" y="0"/>
            <a:ext cx="1301040" cy="1550160"/>
          </a:xfrm>
          <a:custGeom>
            <a:avLst/>
            <a:gdLst/>
            <a:ahLst/>
            <a:cxnLst/>
            <a:rect l="0" t="0" r="r" b="b"/>
            <a:pathLst>
              <a:path w="3614" h="4306">
                <a:moveTo>
                  <a:pt x="3614" y="4306"/>
                </a:moveTo>
                <a:lnTo>
                  <a:pt x="0" y="0"/>
                </a:lnTo>
                <a:lnTo>
                  <a:pt x="106" y="0"/>
                </a:lnTo>
                <a:lnTo>
                  <a:pt x="3614" y="4180"/>
                </a:lnTo>
                <a:lnTo>
                  <a:pt x="3614" y="4306"/>
                </a:lnTo>
                <a:close/>
              </a:path>
            </a:pathLst>
          </a:custGeom>
          <a:solidFill>
            <a:srgbClr val="0F7271"/>
          </a:solidFill>
          <a:ln w="0">
            <a:noFill/>
          </a:ln>
        </p:spPr>
      </p:sp>
      <p:sp>
        <p:nvSpPr>
          <p:cNvPr id="2945" name="Freeform 2944"/>
          <p:cNvSpPr/>
          <p:nvPr/>
        </p:nvSpPr>
        <p:spPr>
          <a:xfrm>
            <a:off x="2775960" y="0"/>
            <a:ext cx="1262880" cy="1504800"/>
          </a:xfrm>
          <a:custGeom>
            <a:avLst/>
            <a:gdLst/>
            <a:ahLst/>
            <a:cxnLst/>
            <a:rect l="0" t="0" r="r" b="b"/>
            <a:pathLst>
              <a:path w="3508" h="4180">
                <a:moveTo>
                  <a:pt x="3508" y="4180"/>
                </a:moveTo>
                <a:lnTo>
                  <a:pt x="0" y="0"/>
                </a:lnTo>
                <a:lnTo>
                  <a:pt x="106" y="0"/>
                </a:lnTo>
                <a:lnTo>
                  <a:pt x="3508" y="4053"/>
                </a:lnTo>
                <a:lnTo>
                  <a:pt x="3508" y="4180"/>
                </a:lnTo>
                <a:close/>
              </a:path>
            </a:pathLst>
          </a:custGeom>
          <a:solidFill>
            <a:srgbClr val="0F7371"/>
          </a:solidFill>
          <a:ln w="0">
            <a:noFill/>
          </a:ln>
        </p:spPr>
      </p:sp>
      <p:sp>
        <p:nvSpPr>
          <p:cNvPr id="2946" name="Freeform 2945"/>
          <p:cNvSpPr/>
          <p:nvPr/>
        </p:nvSpPr>
        <p:spPr>
          <a:xfrm>
            <a:off x="2814120" y="0"/>
            <a:ext cx="1224720" cy="1459080"/>
          </a:xfrm>
          <a:custGeom>
            <a:avLst/>
            <a:gdLst/>
            <a:ahLst/>
            <a:cxnLst/>
            <a:rect l="0" t="0" r="r" b="b"/>
            <a:pathLst>
              <a:path w="3402" h="4053">
                <a:moveTo>
                  <a:pt x="3402" y="4053"/>
                </a:moveTo>
                <a:lnTo>
                  <a:pt x="0" y="0"/>
                </a:lnTo>
                <a:lnTo>
                  <a:pt x="852" y="0"/>
                </a:lnTo>
                <a:lnTo>
                  <a:pt x="3402" y="3040"/>
                </a:lnTo>
                <a:lnTo>
                  <a:pt x="3402" y="4053"/>
                </a:lnTo>
                <a:close/>
              </a:path>
            </a:pathLst>
          </a:custGeom>
          <a:solidFill>
            <a:srgbClr val="0F7372"/>
          </a:solidFill>
          <a:ln w="0">
            <a:noFill/>
          </a:ln>
        </p:spPr>
      </p:sp>
      <p:sp>
        <p:nvSpPr>
          <p:cNvPr id="2947" name="Freeform 2946"/>
          <p:cNvSpPr/>
          <p:nvPr/>
        </p:nvSpPr>
        <p:spPr>
          <a:xfrm>
            <a:off x="3120480" y="0"/>
            <a:ext cx="918360" cy="1094400"/>
          </a:xfrm>
          <a:custGeom>
            <a:avLst/>
            <a:gdLst/>
            <a:ahLst/>
            <a:cxnLst/>
            <a:rect l="0" t="0" r="r" b="b"/>
            <a:pathLst>
              <a:path w="2551" h="3040">
                <a:moveTo>
                  <a:pt x="2551" y="3040"/>
                </a:moveTo>
                <a:lnTo>
                  <a:pt x="0" y="0"/>
                </a:lnTo>
                <a:lnTo>
                  <a:pt x="212" y="0"/>
                </a:lnTo>
                <a:lnTo>
                  <a:pt x="2551" y="2787"/>
                </a:lnTo>
                <a:lnTo>
                  <a:pt x="2551" y="3040"/>
                </a:lnTo>
                <a:close/>
              </a:path>
            </a:pathLst>
          </a:custGeom>
          <a:solidFill>
            <a:srgbClr val="0F7373"/>
          </a:solidFill>
          <a:ln w="0">
            <a:noFill/>
          </a:ln>
        </p:spPr>
      </p:sp>
      <p:sp>
        <p:nvSpPr>
          <p:cNvPr id="2948" name="Freeform 2947"/>
          <p:cNvSpPr/>
          <p:nvPr/>
        </p:nvSpPr>
        <p:spPr>
          <a:xfrm>
            <a:off x="3196800" y="0"/>
            <a:ext cx="842040" cy="1003320"/>
          </a:xfrm>
          <a:custGeom>
            <a:avLst/>
            <a:gdLst/>
            <a:ahLst/>
            <a:cxnLst/>
            <a:rect l="0" t="0" r="r" b="b"/>
            <a:pathLst>
              <a:path w="2339" h="2787">
                <a:moveTo>
                  <a:pt x="2339" y="2787"/>
                </a:moveTo>
                <a:lnTo>
                  <a:pt x="0" y="0"/>
                </a:lnTo>
                <a:lnTo>
                  <a:pt x="213" y="0"/>
                </a:lnTo>
                <a:lnTo>
                  <a:pt x="2339" y="2533"/>
                </a:lnTo>
                <a:lnTo>
                  <a:pt x="2339" y="2787"/>
                </a:lnTo>
                <a:close/>
              </a:path>
            </a:pathLst>
          </a:custGeom>
          <a:solidFill>
            <a:srgbClr val="0F7473"/>
          </a:solidFill>
          <a:ln w="0">
            <a:noFill/>
          </a:ln>
        </p:spPr>
      </p:sp>
      <p:sp>
        <p:nvSpPr>
          <p:cNvPr id="2949" name="Freeform 2948"/>
          <p:cNvSpPr/>
          <p:nvPr/>
        </p:nvSpPr>
        <p:spPr>
          <a:xfrm>
            <a:off x="3273480" y="0"/>
            <a:ext cx="765360" cy="911880"/>
          </a:xfrm>
          <a:custGeom>
            <a:avLst/>
            <a:gdLst/>
            <a:ahLst/>
            <a:cxnLst/>
            <a:rect l="0" t="0" r="r" b="b"/>
            <a:pathLst>
              <a:path w="2126" h="2533">
                <a:moveTo>
                  <a:pt x="2126" y="2533"/>
                </a:moveTo>
                <a:lnTo>
                  <a:pt x="0" y="0"/>
                </a:lnTo>
                <a:lnTo>
                  <a:pt x="425" y="0"/>
                </a:lnTo>
                <a:lnTo>
                  <a:pt x="2126" y="2027"/>
                </a:lnTo>
                <a:lnTo>
                  <a:pt x="2126" y="2533"/>
                </a:lnTo>
                <a:close/>
              </a:path>
            </a:pathLst>
          </a:custGeom>
          <a:solidFill>
            <a:srgbClr val="0F7473"/>
          </a:solidFill>
          <a:ln w="0">
            <a:noFill/>
          </a:ln>
        </p:spPr>
      </p:sp>
      <p:sp>
        <p:nvSpPr>
          <p:cNvPr id="2950" name="Freeform 2949"/>
          <p:cNvSpPr/>
          <p:nvPr/>
        </p:nvSpPr>
        <p:spPr>
          <a:xfrm>
            <a:off x="3426480" y="0"/>
            <a:ext cx="612360" cy="729720"/>
          </a:xfrm>
          <a:custGeom>
            <a:avLst/>
            <a:gdLst/>
            <a:ahLst/>
            <a:cxnLst/>
            <a:rect l="0" t="0" r="r" b="b"/>
            <a:pathLst>
              <a:path w="1701" h="2027">
                <a:moveTo>
                  <a:pt x="1701" y="2027"/>
                </a:moveTo>
                <a:lnTo>
                  <a:pt x="0" y="0"/>
                </a:lnTo>
                <a:lnTo>
                  <a:pt x="425" y="0"/>
                </a:lnTo>
                <a:lnTo>
                  <a:pt x="1701" y="1520"/>
                </a:lnTo>
                <a:lnTo>
                  <a:pt x="1701" y="2027"/>
                </a:lnTo>
                <a:close/>
              </a:path>
            </a:pathLst>
          </a:custGeom>
          <a:solidFill>
            <a:srgbClr val="0F7473"/>
          </a:solidFill>
          <a:ln w="0">
            <a:noFill/>
          </a:ln>
        </p:spPr>
      </p:sp>
      <p:sp>
        <p:nvSpPr>
          <p:cNvPr id="2951" name="Freeform 2950"/>
          <p:cNvSpPr/>
          <p:nvPr/>
        </p:nvSpPr>
        <p:spPr>
          <a:xfrm>
            <a:off x="3579480" y="0"/>
            <a:ext cx="459360" cy="547200"/>
          </a:xfrm>
          <a:custGeom>
            <a:avLst/>
            <a:gdLst/>
            <a:ahLst/>
            <a:cxnLst/>
            <a:rect l="0" t="0" r="r" b="b"/>
            <a:pathLst>
              <a:path w="1276" h="1520">
                <a:moveTo>
                  <a:pt x="1276" y="1520"/>
                </a:moveTo>
                <a:lnTo>
                  <a:pt x="0" y="0"/>
                </a:lnTo>
                <a:lnTo>
                  <a:pt x="212" y="0"/>
                </a:lnTo>
                <a:lnTo>
                  <a:pt x="1276" y="1267"/>
                </a:lnTo>
                <a:lnTo>
                  <a:pt x="1276" y="1520"/>
                </a:lnTo>
                <a:close/>
              </a:path>
            </a:pathLst>
          </a:custGeom>
          <a:solidFill>
            <a:srgbClr val="0F7473"/>
          </a:solidFill>
          <a:ln w="0">
            <a:noFill/>
          </a:ln>
        </p:spPr>
      </p:sp>
      <p:sp>
        <p:nvSpPr>
          <p:cNvPr id="2952" name="Freeform 2951"/>
          <p:cNvSpPr/>
          <p:nvPr/>
        </p:nvSpPr>
        <p:spPr>
          <a:xfrm>
            <a:off x="3655800" y="0"/>
            <a:ext cx="383040" cy="456120"/>
          </a:xfrm>
          <a:custGeom>
            <a:avLst/>
            <a:gdLst/>
            <a:ahLst/>
            <a:cxnLst/>
            <a:rect l="0" t="0" r="r" b="b"/>
            <a:pathLst>
              <a:path w="1064" h="1267">
                <a:moveTo>
                  <a:pt x="1064" y="1267"/>
                </a:moveTo>
                <a:lnTo>
                  <a:pt x="0" y="0"/>
                </a:lnTo>
                <a:lnTo>
                  <a:pt x="213" y="0"/>
                </a:lnTo>
                <a:lnTo>
                  <a:pt x="1064" y="1014"/>
                </a:lnTo>
                <a:lnTo>
                  <a:pt x="1064" y="1267"/>
                </a:lnTo>
                <a:close/>
              </a:path>
            </a:pathLst>
          </a:custGeom>
          <a:solidFill>
            <a:srgbClr val="0F7573"/>
          </a:solidFill>
          <a:ln w="0">
            <a:noFill/>
          </a:ln>
        </p:spPr>
      </p:sp>
      <p:sp>
        <p:nvSpPr>
          <p:cNvPr id="2953" name="Freeform 2952"/>
          <p:cNvSpPr/>
          <p:nvPr/>
        </p:nvSpPr>
        <p:spPr>
          <a:xfrm>
            <a:off x="3732480" y="0"/>
            <a:ext cx="306360" cy="365040"/>
          </a:xfrm>
          <a:custGeom>
            <a:avLst/>
            <a:gdLst/>
            <a:ahLst/>
            <a:cxnLst/>
            <a:rect l="0" t="0" r="r" b="b"/>
            <a:pathLst>
              <a:path w="851" h="1014">
                <a:moveTo>
                  <a:pt x="851" y="1014"/>
                </a:moveTo>
                <a:lnTo>
                  <a:pt x="0" y="0"/>
                </a:lnTo>
                <a:lnTo>
                  <a:pt x="851" y="0"/>
                </a:lnTo>
                <a:lnTo>
                  <a:pt x="851" y="1014"/>
                </a:lnTo>
                <a:close/>
              </a:path>
            </a:pathLst>
          </a:custGeom>
          <a:solidFill>
            <a:srgbClr val="0F7574"/>
          </a:solidFill>
          <a:ln w="0">
            <a:noFill/>
          </a:ln>
        </p:spPr>
      </p:sp>
      <p:sp>
        <p:nvSpPr>
          <p:cNvPr id="2954" name="Freeform 2953"/>
          <p:cNvSpPr/>
          <p:nvPr/>
        </p:nvSpPr>
        <p:spPr>
          <a:xfrm>
            <a:off x="3926160" y="2504880"/>
            <a:ext cx="112680" cy="20160"/>
          </a:xfrm>
          <a:custGeom>
            <a:avLst/>
            <a:gdLst/>
            <a:ahLst/>
            <a:cxnLst/>
            <a:rect l="0" t="0" r="r" b="b"/>
            <a:pathLst>
              <a:path w="313" h="56">
                <a:moveTo>
                  <a:pt x="313" y="0"/>
                </a:moveTo>
                <a:lnTo>
                  <a:pt x="313" y="56"/>
                </a:lnTo>
                <a:lnTo>
                  <a:pt x="0" y="0"/>
                </a:lnTo>
                <a:lnTo>
                  <a:pt x="313" y="0"/>
                </a:lnTo>
                <a:close/>
              </a:path>
            </a:pathLst>
          </a:custGeom>
          <a:solidFill>
            <a:srgbClr val="7F7F7F"/>
          </a:solidFill>
          <a:ln w="0">
            <a:noFill/>
          </a:ln>
        </p:spPr>
      </p:sp>
      <p:sp>
        <p:nvSpPr>
          <p:cNvPr id="2955" name="Freeform 2954"/>
          <p:cNvSpPr/>
          <p:nvPr/>
        </p:nvSpPr>
        <p:spPr>
          <a:xfrm>
            <a:off x="3813840" y="2504880"/>
            <a:ext cx="225000" cy="39960"/>
          </a:xfrm>
          <a:custGeom>
            <a:avLst/>
            <a:gdLst/>
            <a:ahLst/>
            <a:cxnLst/>
            <a:rect l="0" t="0" r="r" b="b"/>
            <a:pathLst>
              <a:path w="625" h="111">
                <a:moveTo>
                  <a:pt x="313" y="0"/>
                </a:moveTo>
                <a:lnTo>
                  <a:pt x="625" y="55"/>
                </a:lnTo>
                <a:lnTo>
                  <a:pt x="625" y="111"/>
                </a:lnTo>
                <a:lnTo>
                  <a:pt x="0" y="0"/>
                </a:lnTo>
                <a:lnTo>
                  <a:pt x="313" y="0"/>
                </a:lnTo>
                <a:close/>
              </a:path>
            </a:pathLst>
          </a:custGeom>
          <a:solidFill>
            <a:srgbClr val="7F7F7F"/>
          </a:solidFill>
          <a:ln w="0">
            <a:noFill/>
          </a:ln>
        </p:spPr>
      </p:sp>
      <p:sp>
        <p:nvSpPr>
          <p:cNvPr id="2956" name="Freeform 2955"/>
          <p:cNvSpPr/>
          <p:nvPr/>
        </p:nvSpPr>
        <p:spPr>
          <a:xfrm>
            <a:off x="3701880" y="2504880"/>
            <a:ext cx="336960" cy="59760"/>
          </a:xfrm>
          <a:custGeom>
            <a:avLst/>
            <a:gdLst/>
            <a:ahLst/>
            <a:cxnLst/>
            <a:rect l="0" t="0" r="r" b="b"/>
            <a:pathLst>
              <a:path w="936" h="166">
                <a:moveTo>
                  <a:pt x="311" y="0"/>
                </a:moveTo>
                <a:lnTo>
                  <a:pt x="936" y="111"/>
                </a:lnTo>
                <a:lnTo>
                  <a:pt x="936" y="166"/>
                </a:lnTo>
                <a:lnTo>
                  <a:pt x="0" y="0"/>
                </a:lnTo>
                <a:lnTo>
                  <a:pt x="311" y="0"/>
                </a:lnTo>
                <a:close/>
              </a:path>
            </a:pathLst>
          </a:custGeom>
          <a:solidFill>
            <a:srgbClr val="7E7E7E"/>
          </a:solidFill>
          <a:ln w="0">
            <a:noFill/>
          </a:ln>
        </p:spPr>
      </p:sp>
      <p:sp>
        <p:nvSpPr>
          <p:cNvPr id="2957" name="Freeform 2956"/>
          <p:cNvSpPr/>
          <p:nvPr/>
        </p:nvSpPr>
        <p:spPr>
          <a:xfrm>
            <a:off x="3589560" y="2504880"/>
            <a:ext cx="449280" cy="79560"/>
          </a:xfrm>
          <a:custGeom>
            <a:avLst/>
            <a:gdLst/>
            <a:ahLst/>
            <a:cxnLst/>
            <a:rect l="0" t="0" r="r" b="b"/>
            <a:pathLst>
              <a:path w="1248" h="221">
                <a:moveTo>
                  <a:pt x="312" y="0"/>
                </a:moveTo>
                <a:lnTo>
                  <a:pt x="1248" y="166"/>
                </a:lnTo>
                <a:lnTo>
                  <a:pt x="1248" y="221"/>
                </a:lnTo>
                <a:lnTo>
                  <a:pt x="0" y="0"/>
                </a:lnTo>
                <a:lnTo>
                  <a:pt x="312" y="0"/>
                </a:lnTo>
                <a:close/>
              </a:path>
            </a:pathLst>
          </a:custGeom>
          <a:solidFill>
            <a:srgbClr val="7E7E7E"/>
          </a:solidFill>
          <a:ln w="0">
            <a:noFill/>
          </a:ln>
        </p:spPr>
      </p:sp>
      <p:sp>
        <p:nvSpPr>
          <p:cNvPr id="2958" name="Freeform 2957"/>
          <p:cNvSpPr/>
          <p:nvPr/>
        </p:nvSpPr>
        <p:spPr>
          <a:xfrm>
            <a:off x="3477240" y="2504880"/>
            <a:ext cx="561600" cy="99360"/>
          </a:xfrm>
          <a:custGeom>
            <a:avLst/>
            <a:gdLst/>
            <a:ahLst/>
            <a:cxnLst/>
            <a:rect l="0" t="0" r="r" b="b"/>
            <a:pathLst>
              <a:path w="1560" h="276">
                <a:moveTo>
                  <a:pt x="312" y="0"/>
                </a:moveTo>
                <a:lnTo>
                  <a:pt x="1560" y="221"/>
                </a:lnTo>
                <a:lnTo>
                  <a:pt x="1560" y="276"/>
                </a:lnTo>
                <a:lnTo>
                  <a:pt x="0" y="0"/>
                </a:lnTo>
                <a:lnTo>
                  <a:pt x="312" y="0"/>
                </a:lnTo>
                <a:close/>
              </a:path>
            </a:pathLst>
          </a:custGeom>
          <a:solidFill>
            <a:srgbClr val="7D7D7D"/>
          </a:solidFill>
          <a:ln w="0">
            <a:noFill/>
          </a:ln>
        </p:spPr>
      </p:sp>
      <p:sp>
        <p:nvSpPr>
          <p:cNvPr id="2959" name="Freeform 2958"/>
          <p:cNvSpPr/>
          <p:nvPr/>
        </p:nvSpPr>
        <p:spPr>
          <a:xfrm>
            <a:off x="3365280" y="2504880"/>
            <a:ext cx="673560" cy="119160"/>
          </a:xfrm>
          <a:custGeom>
            <a:avLst/>
            <a:gdLst/>
            <a:ahLst/>
            <a:cxnLst/>
            <a:rect l="0" t="0" r="r" b="b"/>
            <a:pathLst>
              <a:path w="1871" h="331">
                <a:moveTo>
                  <a:pt x="311" y="0"/>
                </a:moveTo>
                <a:lnTo>
                  <a:pt x="1871" y="276"/>
                </a:lnTo>
                <a:lnTo>
                  <a:pt x="1871" y="331"/>
                </a:lnTo>
                <a:lnTo>
                  <a:pt x="0" y="0"/>
                </a:lnTo>
                <a:lnTo>
                  <a:pt x="311" y="0"/>
                </a:lnTo>
                <a:close/>
              </a:path>
            </a:pathLst>
          </a:custGeom>
          <a:solidFill>
            <a:srgbClr val="7D7D7D"/>
          </a:solidFill>
          <a:ln w="0">
            <a:noFill/>
          </a:ln>
        </p:spPr>
      </p:sp>
      <p:sp>
        <p:nvSpPr>
          <p:cNvPr id="2960" name="Freeform 2959"/>
          <p:cNvSpPr/>
          <p:nvPr/>
        </p:nvSpPr>
        <p:spPr>
          <a:xfrm>
            <a:off x="3252960" y="2504880"/>
            <a:ext cx="785880" cy="138960"/>
          </a:xfrm>
          <a:custGeom>
            <a:avLst/>
            <a:gdLst/>
            <a:ahLst/>
            <a:cxnLst/>
            <a:rect l="0" t="0" r="r" b="b"/>
            <a:pathLst>
              <a:path w="2183" h="386">
                <a:moveTo>
                  <a:pt x="312" y="0"/>
                </a:moveTo>
                <a:lnTo>
                  <a:pt x="2183" y="331"/>
                </a:lnTo>
                <a:lnTo>
                  <a:pt x="2183" y="386"/>
                </a:lnTo>
                <a:lnTo>
                  <a:pt x="0" y="0"/>
                </a:lnTo>
                <a:lnTo>
                  <a:pt x="312" y="0"/>
                </a:lnTo>
                <a:close/>
              </a:path>
            </a:pathLst>
          </a:custGeom>
          <a:solidFill>
            <a:srgbClr val="7C7C7C"/>
          </a:solidFill>
          <a:ln w="0">
            <a:noFill/>
          </a:ln>
        </p:spPr>
      </p:sp>
      <p:sp>
        <p:nvSpPr>
          <p:cNvPr id="2961" name="Freeform 2960"/>
          <p:cNvSpPr/>
          <p:nvPr/>
        </p:nvSpPr>
        <p:spPr>
          <a:xfrm>
            <a:off x="3140640" y="2504880"/>
            <a:ext cx="898200" cy="158760"/>
          </a:xfrm>
          <a:custGeom>
            <a:avLst/>
            <a:gdLst/>
            <a:ahLst/>
            <a:cxnLst/>
            <a:rect l="0" t="0" r="r" b="b"/>
            <a:pathLst>
              <a:path w="2495" h="441">
                <a:moveTo>
                  <a:pt x="313" y="0"/>
                </a:moveTo>
                <a:lnTo>
                  <a:pt x="2495" y="386"/>
                </a:lnTo>
                <a:lnTo>
                  <a:pt x="2495" y="441"/>
                </a:lnTo>
                <a:lnTo>
                  <a:pt x="0" y="0"/>
                </a:lnTo>
                <a:lnTo>
                  <a:pt x="313" y="0"/>
                </a:lnTo>
                <a:close/>
              </a:path>
            </a:pathLst>
          </a:custGeom>
          <a:solidFill>
            <a:srgbClr val="7C7C7C"/>
          </a:solidFill>
          <a:ln w="0">
            <a:noFill/>
          </a:ln>
        </p:spPr>
      </p:sp>
      <p:sp>
        <p:nvSpPr>
          <p:cNvPr id="2962" name="Freeform 2961"/>
          <p:cNvSpPr/>
          <p:nvPr/>
        </p:nvSpPr>
        <p:spPr>
          <a:xfrm>
            <a:off x="3028680" y="2504880"/>
            <a:ext cx="1010160" cy="178560"/>
          </a:xfrm>
          <a:custGeom>
            <a:avLst/>
            <a:gdLst/>
            <a:ahLst/>
            <a:cxnLst/>
            <a:rect l="0" t="0" r="r" b="b"/>
            <a:pathLst>
              <a:path w="2806" h="496">
                <a:moveTo>
                  <a:pt x="311" y="0"/>
                </a:moveTo>
                <a:lnTo>
                  <a:pt x="2806" y="441"/>
                </a:lnTo>
                <a:lnTo>
                  <a:pt x="2806" y="496"/>
                </a:lnTo>
                <a:lnTo>
                  <a:pt x="0" y="0"/>
                </a:lnTo>
                <a:lnTo>
                  <a:pt x="311" y="0"/>
                </a:lnTo>
                <a:close/>
              </a:path>
            </a:pathLst>
          </a:custGeom>
          <a:solidFill>
            <a:srgbClr val="7B7B7B"/>
          </a:solidFill>
          <a:ln w="0">
            <a:noFill/>
          </a:ln>
        </p:spPr>
      </p:sp>
      <p:sp>
        <p:nvSpPr>
          <p:cNvPr id="2963" name="Freeform 2962"/>
          <p:cNvSpPr/>
          <p:nvPr/>
        </p:nvSpPr>
        <p:spPr>
          <a:xfrm>
            <a:off x="2916360" y="2504880"/>
            <a:ext cx="1122480" cy="198360"/>
          </a:xfrm>
          <a:custGeom>
            <a:avLst/>
            <a:gdLst/>
            <a:ahLst/>
            <a:cxnLst/>
            <a:rect l="0" t="0" r="r" b="b"/>
            <a:pathLst>
              <a:path w="3118" h="551">
                <a:moveTo>
                  <a:pt x="312" y="0"/>
                </a:moveTo>
                <a:lnTo>
                  <a:pt x="3118" y="496"/>
                </a:lnTo>
                <a:lnTo>
                  <a:pt x="3118" y="551"/>
                </a:lnTo>
                <a:lnTo>
                  <a:pt x="0" y="0"/>
                </a:lnTo>
                <a:lnTo>
                  <a:pt x="312" y="0"/>
                </a:lnTo>
                <a:close/>
              </a:path>
            </a:pathLst>
          </a:custGeom>
          <a:solidFill>
            <a:srgbClr val="7B7B7B"/>
          </a:solidFill>
          <a:ln w="0">
            <a:noFill/>
          </a:ln>
        </p:spPr>
      </p:sp>
      <p:sp>
        <p:nvSpPr>
          <p:cNvPr id="2964" name="Freeform 2963"/>
          <p:cNvSpPr/>
          <p:nvPr/>
        </p:nvSpPr>
        <p:spPr>
          <a:xfrm>
            <a:off x="2804040" y="2504880"/>
            <a:ext cx="1234800" cy="218160"/>
          </a:xfrm>
          <a:custGeom>
            <a:avLst/>
            <a:gdLst/>
            <a:ahLst/>
            <a:cxnLst/>
            <a:rect l="0" t="0" r="r" b="b"/>
            <a:pathLst>
              <a:path w="3430" h="606">
                <a:moveTo>
                  <a:pt x="312" y="0"/>
                </a:moveTo>
                <a:lnTo>
                  <a:pt x="3430" y="550"/>
                </a:lnTo>
                <a:lnTo>
                  <a:pt x="3430" y="606"/>
                </a:lnTo>
                <a:lnTo>
                  <a:pt x="0" y="0"/>
                </a:lnTo>
                <a:lnTo>
                  <a:pt x="312" y="0"/>
                </a:lnTo>
                <a:close/>
              </a:path>
            </a:pathLst>
          </a:custGeom>
          <a:solidFill>
            <a:srgbClr val="7A7A7A"/>
          </a:solidFill>
          <a:ln w="0">
            <a:noFill/>
          </a:ln>
        </p:spPr>
      </p:sp>
      <p:sp>
        <p:nvSpPr>
          <p:cNvPr id="2965" name="Freeform 2964"/>
          <p:cNvSpPr/>
          <p:nvPr/>
        </p:nvSpPr>
        <p:spPr>
          <a:xfrm>
            <a:off x="2691720" y="2504880"/>
            <a:ext cx="1347120" cy="237960"/>
          </a:xfrm>
          <a:custGeom>
            <a:avLst/>
            <a:gdLst/>
            <a:ahLst/>
            <a:cxnLst/>
            <a:rect l="0" t="0" r="r" b="b"/>
            <a:pathLst>
              <a:path w="3742" h="661">
                <a:moveTo>
                  <a:pt x="312" y="0"/>
                </a:moveTo>
                <a:lnTo>
                  <a:pt x="3742" y="605"/>
                </a:lnTo>
                <a:lnTo>
                  <a:pt x="3742" y="661"/>
                </a:lnTo>
                <a:lnTo>
                  <a:pt x="0" y="0"/>
                </a:lnTo>
                <a:lnTo>
                  <a:pt x="312" y="0"/>
                </a:lnTo>
                <a:close/>
              </a:path>
            </a:pathLst>
          </a:custGeom>
          <a:solidFill>
            <a:srgbClr val="7A7A7A"/>
          </a:solidFill>
          <a:ln w="0">
            <a:noFill/>
          </a:ln>
        </p:spPr>
      </p:sp>
      <p:sp>
        <p:nvSpPr>
          <p:cNvPr id="2966" name="Freeform 2965"/>
          <p:cNvSpPr/>
          <p:nvPr/>
        </p:nvSpPr>
        <p:spPr>
          <a:xfrm>
            <a:off x="2579760" y="2504880"/>
            <a:ext cx="1459080" cy="257760"/>
          </a:xfrm>
          <a:custGeom>
            <a:avLst/>
            <a:gdLst/>
            <a:ahLst/>
            <a:cxnLst/>
            <a:rect l="0" t="0" r="r" b="b"/>
            <a:pathLst>
              <a:path w="4053" h="716">
                <a:moveTo>
                  <a:pt x="311" y="0"/>
                </a:moveTo>
                <a:lnTo>
                  <a:pt x="4053" y="661"/>
                </a:lnTo>
                <a:lnTo>
                  <a:pt x="4053" y="716"/>
                </a:lnTo>
                <a:lnTo>
                  <a:pt x="0" y="0"/>
                </a:lnTo>
                <a:lnTo>
                  <a:pt x="311" y="0"/>
                </a:lnTo>
                <a:close/>
              </a:path>
            </a:pathLst>
          </a:custGeom>
          <a:solidFill>
            <a:srgbClr val="797979"/>
          </a:solidFill>
          <a:ln w="0">
            <a:noFill/>
          </a:ln>
        </p:spPr>
      </p:sp>
      <p:sp>
        <p:nvSpPr>
          <p:cNvPr id="2967" name="Freeform 2966"/>
          <p:cNvSpPr/>
          <p:nvPr/>
        </p:nvSpPr>
        <p:spPr>
          <a:xfrm>
            <a:off x="2467440" y="2504880"/>
            <a:ext cx="1571400" cy="277200"/>
          </a:xfrm>
          <a:custGeom>
            <a:avLst/>
            <a:gdLst/>
            <a:ahLst/>
            <a:cxnLst/>
            <a:rect l="0" t="0" r="r" b="b"/>
            <a:pathLst>
              <a:path w="4365" h="770">
                <a:moveTo>
                  <a:pt x="312" y="0"/>
                </a:moveTo>
                <a:lnTo>
                  <a:pt x="4365" y="716"/>
                </a:lnTo>
                <a:lnTo>
                  <a:pt x="4365" y="770"/>
                </a:lnTo>
                <a:lnTo>
                  <a:pt x="0" y="0"/>
                </a:lnTo>
                <a:lnTo>
                  <a:pt x="312" y="0"/>
                </a:lnTo>
                <a:close/>
              </a:path>
            </a:pathLst>
          </a:custGeom>
          <a:solidFill>
            <a:srgbClr val="797979"/>
          </a:solidFill>
          <a:ln w="0">
            <a:noFill/>
          </a:ln>
        </p:spPr>
      </p:sp>
      <p:sp>
        <p:nvSpPr>
          <p:cNvPr id="2968" name="Freeform 2967"/>
          <p:cNvSpPr/>
          <p:nvPr/>
        </p:nvSpPr>
        <p:spPr>
          <a:xfrm>
            <a:off x="2355120" y="2504880"/>
            <a:ext cx="1683720" cy="297000"/>
          </a:xfrm>
          <a:custGeom>
            <a:avLst/>
            <a:gdLst/>
            <a:ahLst/>
            <a:cxnLst/>
            <a:rect l="0" t="0" r="r" b="b"/>
            <a:pathLst>
              <a:path w="4677" h="825">
                <a:moveTo>
                  <a:pt x="312" y="0"/>
                </a:moveTo>
                <a:lnTo>
                  <a:pt x="4677" y="770"/>
                </a:lnTo>
                <a:lnTo>
                  <a:pt x="4677" y="825"/>
                </a:lnTo>
                <a:lnTo>
                  <a:pt x="0" y="0"/>
                </a:lnTo>
                <a:lnTo>
                  <a:pt x="312" y="0"/>
                </a:lnTo>
                <a:close/>
              </a:path>
            </a:pathLst>
          </a:custGeom>
          <a:solidFill>
            <a:srgbClr val="787878"/>
          </a:solidFill>
          <a:ln w="0">
            <a:noFill/>
          </a:ln>
        </p:spPr>
      </p:sp>
      <p:sp>
        <p:nvSpPr>
          <p:cNvPr id="2969" name="Freeform 2968"/>
          <p:cNvSpPr/>
          <p:nvPr/>
        </p:nvSpPr>
        <p:spPr>
          <a:xfrm>
            <a:off x="2243160" y="2504880"/>
            <a:ext cx="1795680" cy="316800"/>
          </a:xfrm>
          <a:custGeom>
            <a:avLst/>
            <a:gdLst/>
            <a:ahLst/>
            <a:cxnLst/>
            <a:rect l="0" t="0" r="r" b="b"/>
            <a:pathLst>
              <a:path w="4988" h="880">
                <a:moveTo>
                  <a:pt x="311" y="0"/>
                </a:moveTo>
                <a:lnTo>
                  <a:pt x="4988" y="825"/>
                </a:lnTo>
                <a:lnTo>
                  <a:pt x="4988" y="880"/>
                </a:lnTo>
                <a:lnTo>
                  <a:pt x="0" y="0"/>
                </a:lnTo>
                <a:lnTo>
                  <a:pt x="311" y="0"/>
                </a:lnTo>
                <a:close/>
              </a:path>
            </a:pathLst>
          </a:custGeom>
          <a:solidFill>
            <a:srgbClr val="787878"/>
          </a:solidFill>
          <a:ln w="0">
            <a:noFill/>
          </a:ln>
        </p:spPr>
      </p:sp>
      <p:sp>
        <p:nvSpPr>
          <p:cNvPr id="2970" name="Freeform 2969"/>
          <p:cNvSpPr/>
          <p:nvPr/>
        </p:nvSpPr>
        <p:spPr>
          <a:xfrm>
            <a:off x="2130840" y="2504880"/>
            <a:ext cx="1908000" cy="336600"/>
          </a:xfrm>
          <a:custGeom>
            <a:avLst/>
            <a:gdLst/>
            <a:ahLst/>
            <a:cxnLst/>
            <a:rect l="0" t="0" r="r" b="b"/>
            <a:pathLst>
              <a:path w="5300" h="935">
                <a:moveTo>
                  <a:pt x="312" y="0"/>
                </a:moveTo>
                <a:lnTo>
                  <a:pt x="5300" y="880"/>
                </a:lnTo>
                <a:lnTo>
                  <a:pt x="5300" y="935"/>
                </a:lnTo>
                <a:lnTo>
                  <a:pt x="0" y="0"/>
                </a:lnTo>
                <a:lnTo>
                  <a:pt x="312" y="0"/>
                </a:lnTo>
                <a:close/>
              </a:path>
            </a:pathLst>
          </a:custGeom>
          <a:solidFill>
            <a:srgbClr val="777777"/>
          </a:solidFill>
          <a:ln w="0">
            <a:noFill/>
          </a:ln>
        </p:spPr>
      </p:sp>
      <p:sp>
        <p:nvSpPr>
          <p:cNvPr id="2971" name="Freeform 2970"/>
          <p:cNvSpPr/>
          <p:nvPr/>
        </p:nvSpPr>
        <p:spPr>
          <a:xfrm>
            <a:off x="2018520" y="2504880"/>
            <a:ext cx="2020320" cy="356400"/>
          </a:xfrm>
          <a:custGeom>
            <a:avLst/>
            <a:gdLst/>
            <a:ahLst/>
            <a:cxnLst/>
            <a:rect l="0" t="0" r="r" b="b"/>
            <a:pathLst>
              <a:path w="5612" h="990">
                <a:moveTo>
                  <a:pt x="312" y="0"/>
                </a:moveTo>
                <a:lnTo>
                  <a:pt x="5612" y="935"/>
                </a:lnTo>
                <a:lnTo>
                  <a:pt x="5612" y="990"/>
                </a:lnTo>
                <a:lnTo>
                  <a:pt x="0" y="0"/>
                </a:lnTo>
                <a:lnTo>
                  <a:pt x="312" y="0"/>
                </a:lnTo>
                <a:close/>
              </a:path>
            </a:pathLst>
          </a:custGeom>
          <a:solidFill>
            <a:srgbClr val="777777"/>
          </a:solidFill>
          <a:ln w="0">
            <a:noFill/>
          </a:ln>
        </p:spPr>
      </p:sp>
      <p:sp>
        <p:nvSpPr>
          <p:cNvPr id="2972" name="Freeform 2971"/>
          <p:cNvSpPr/>
          <p:nvPr/>
        </p:nvSpPr>
        <p:spPr>
          <a:xfrm>
            <a:off x="1906560" y="2504880"/>
            <a:ext cx="2132280" cy="376200"/>
          </a:xfrm>
          <a:custGeom>
            <a:avLst/>
            <a:gdLst/>
            <a:ahLst/>
            <a:cxnLst/>
            <a:rect l="0" t="0" r="r" b="b"/>
            <a:pathLst>
              <a:path w="5923" h="1045">
                <a:moveTo>
                  <a:pt x="311" y="0"/>
                </a:moveTo>
                <a:lnTo>
                  <a:pt x="5923" y="990"/>
                </a:lnTo>
                <a:lnTo>
                  <a:pt x="5923" y="1045"/>
                </a:lnTo>
                <a:lnTo>
                  <a:pt x="0" y="0"/>
                </a:lnTo>
                <a:lnTo>
                  <a:pt x="311" y="0"/>
                </a:lnTo>
                <a:close/>
              </a:path>
            </a:pathLst>
          </a:custGeom>
          <a:solidFill>
            <a:srgbClr val="767676"/>
          </a:solidFill>
          <a:ln w="0">
            <a:noFill/>
          </a:ln>
        </p:spPr>
      </p:sp>
      <p:sp>
        <p:nvSpPr>
          <p:cNvPr id="2973" name="Freeform 2972"/>
          <p:cNvSpPr/>
          <p:nvPr/>
        </p:nvSpPr>
        <p:spPr>
          <a:xfrm>
            <a:off x="1794240" y="2504880"/>
            <a:ext cx="2244600" cy="396000"/>
          </a:xfrm>
          <a:custGeom>
            <a:avLst/>
            <a:gdLst/>
            <a:ahLst/>
            <a:cxnLst/>
            <a:rect l="0" t="0" r="r" b="b"/>
            <a:pathLst>
              <a:path w="6235" h="1100">
                <a:moveTo>
                  <a:pt x="312" y="0"/>
                </a:moveTo>
                <a:lnTo>
                  <a:pt x="6235" y="1045"/>
                </a:lnTo>
                <a:lnTo>
                  <a:pt x="6235" y="1100"/>
                </a:lnTo>
                <a:lnTo>
                  <a:pt x="0" y="0"/>
                </a:lnTo>
                <a:lnTo>
                  <a:pt x="312" y="0"/>
                </a:lnTo>
                <a:close/>
              </a:path>
            </a:pathLst>
          </a:custGeom>
          <a:solidFill>
            <a:srgbClr val="767676"/>
          </a:solidFill>
          <a:ln w="0">
            <a:noFill/>
          </a:ln>
        </p:spPr>
      </p:sp>
      <p:sp>
        <p:nvSpPr>
          <p:cNvPr id="2974" name="Freeform 2973"/>
          <p:cNvSpPr/>
          <p:nvPr/>
        </p:nvSpPr>
        <p:spPr>
          <a:xfrm>
            <a:off x="1681920" y="2504880"/>
            <a:ext cx="2356920" cy="415800"/>
          </a:xfrm>
          <a:custGeom>
            <a:avLst/>
            <a:gdLst/>
            <a:ahLst/>
            <a:cxnLst/>
            <a:rect l="0" t="0" r="r" b="b"/>
            <a:pathLst>
              <a:path w="6547" h="1155">
                <a:moveTo>
                  <a:pt x="312" y="0"/>
                </a:moveTo>
                <a:lnTo>
                  <a:pt x="6547" y="1100"/>
                </a:lnTo>
                <a:lnTo>
                  <a:pt x="6547" y="1155"/>
                </a:lnTo>
                <a:lnTo>
                  <a:pt x="0" y="0"/>
                </a:lnTo>
                <a:lnTo>
                  <a:pt x="312" y="0"/>
                </a:lnTo>
                <a:close/>
              </a:path>
            </a:pathLst>
          </a:custGeom>
          <a:solidFill>
            <a:srgbClr val="757575"/>
          </a:solidFill>
          <a:ln w="0">
            <a:noFill/>
          </a:ln>
        </p:spPr>
      </p:sp>
      <p:sp>
        <p:nvSpPr>
          <p:cNvPr id="2975" name="Freeform 2974"/>
          <p:cNvSpPr/>
          <p:nvPr/>
        </p:nvSpPr>
        <p:spPr>
          <a:xfrm>
            <a:off x="1569600" y="2504880"/>
            <a:ext cx="2469240" cy="435600"/>
          </a:xfrm>
          <a:custGeom>
            <a:avLst/>
            <a:gdLst/>
            <a:ahLst/>
            <a:cxnLst/>
            <a:rect l="0" t="0" r="r" b="b"/>
            <a:pathLst>
              <a:path w="6859" h="1210">
                <a:moveTo>
                  <a:pt x="312" y="0"/>
                </a:moveTo>
                <a:lnTo>
                  <a:pt x="6859" y="1155"/>
                </a:lnTo>
                <a:lnTo>
                  <a:pt x="6859" y="1210"/>
                </a:lnTo>
                <a:lnTo>
                  <a:pt x="0" y="0"/>
                </a:lnTo>
                <a:lnTo>
                  <a:pt x="312" y="0"/>
                </a:lnTo>
                <a:close/>
              </a:path>
            </a:pathLst>
          </a:custGeom>
          <a:solidFill>
            <a:srgbClr val="757575"/>
          </a:solidFill>
          <a:ln w="0">
            <a:noFill/>
          </a:ln>
        </p:spPr>
      </p:sp>
      <p:sp>
        <p:nvSpPr>
          <p:cNvPr id="2976" name="Freeform 2975"/>
          <p:cNvSpPr/>
          <p:nvPr/>
        </p:nvSpPr>
        <p:spPr>
          <a:xfrm>
            <a:off x="1457640" y="2504880"/>
            <a:ext cx="2581200" cy="455400"/>
          </a:xfrm>
          <a:custGeom>
            <a:avLst/>
            <a:gdLst/>
            <a:ahLst/>
            <a:cxnLst/>
            <a:rect l="0" t="0" r="r" b="b"/>
            <a:pathLst>
              <a:path w="7170" h="1265">
                <a:moveTo>
                  <a:pt x="311" y="0"/>
                </a:moveTo>
                <a:lnTo>
                  <a:pt x="7170" y="1209"/>
                </a:lnTo>
                <a:lnTo>
                  <a:pt x="7170" y="1265"/>
                </a:lnTo>
                <a:lnTo>
                  <a:pt x="0" y="0"/>
                </a:lnTo>
                <a:lnTo>
                  <a:pt x="311" y="0"/>
                </a:lnTo>
                <a:close/>
              </a:path>
            </a:pathLst>
          </a:custGeom>
          <a:solidFill>
            <a:srgbClr val="747474"/>
          </a:solidFill>
          <a:ln w="0">
            <a:noFill/>
          </a:ln>
        </p:spPr>
      </p:sp>
      <p:sp>
        <p:nvSpPr>
          <p:cNvPr id="2977" name="Freeform 2976"/>
          <p:cNvSpPr/>
          <p:nvPr/>
        </p:nvSpPr>
        <p:spPr>
          <a:xfrm>
            <a:off x="1345320" y="2504880"/>
            <a:ext cx="2693520" cy="475200"/>
          </a:xfrm>
          <a:custGeom>
            <a:avLst/>
            <a:gdLst/>
            <a:ahLst/>
            <a:cxnLst/>
            <a:rect l="0" t="0" r="r" b="b"/>
            <a:pathLst>
              <a:path w="7482" h="1320">
                <a:moveTo>
                  <a:pt x="313" y="0"/>
                </a:moveTo>
                <a:lnTo>
                  <a:pt x="7482" y="1265"/>
                </a:lnTo>
                <a:lnTo>
                  <a:pt x="7482" y="1320"/>
                </a:lnTo>
                <a:lnTo>
                  <a:pt x="0" y="0"/>
                </a:lnTo>
                <a:lnTo>
                  <a:pt x="313" y="0"/>
                </a:lnTo>
                <a:close/>
              </a:path>
            </a:pathLst>
          </a:custGeom>
          <a:solidFill>
            <a:srgbClr val="747474"/>
          </a:solidFill>
          <a:ln w="0">
            <a:noFill/>
          </a:ln>
        </p:spPr>
      </p:sp>
      <p:sp>
        <p:nvSpPr>
          <p:cNvPr id="2978" name="Freeform 2977"/>
          <p:cNvSpPr/>
          <p:nvPr/>
        </p:nvSpPr>
        <p:spPr>
          <a:xfrm>
            <a:off x="1233000" y="2504880"/>
            <a:ext cx="2805840" cy="495000"/>
          </a:xfrm>
          <a:custGeom>
            <a:avLst/>
            <a:gdLst/>
            <a:ahLst/>
            <a:cxnLst/>
            <a:rect l="0" t="0" r="r" b="b"/>
            <a:pathLst>
              <a:path w="7794" h="1375">
                <a:moveTo>
                  <a:pt x="312" y="0"/>
                </a:moveTo>
                <a:lnTo>
                  <a:pt x="7794" y="1320"/>
                </a:lnTo>
                <a:lnTo>
                  <a:pt x="7794" y="1375"/>
                </a:lnTo>
                <a:lnTo>
                  <a:pt x="0" y="0"/>
                </a:lnTo>
                <a:lnTo>
                  <a:pt x="312" y="0"/>
                </a:lnTo>
                <a:close/>
              </a:path>
            </a:pathLst>
          </a:custGeom>
          <a:solidFill>
            <a:srgbClr val="737373"/>
          </a:solidFill>
          <a:ln w="0">
            <a:noFill/>
          </a:ln>
        </p:spPr>
      </p:sp>
      <p:sp>
        <p:nvSpPr>
          <p:cNvPr id="2979" name="Freeform 2978"/>
          <p:cNvSpPr/>
          <p:nvPr/>
        </p:nvSpPr>
        <p:spPr>
          <a:xfrm>
            <a:off x="1121040" y="2504880"/>
            <a:ext cx="2917800" cy="514800"/>
          </a:xfrm>
          <a:custGeom>
            <a:avLst/>
            <a:gdLst/>
            <a:ahLst/>
            <a:cxnLst/>
            <a:rect l="0" t="0" r="r" b="b"/>
            <a:pathLst>
              <a:path w="8105" h="1430">
                <a:moveTo>
                  <a:pt x="311" y="0"/>
                </a:moveTo>
                <a:lnTo>
                  <a:pt x="8105" y="1375"/>
                </a:lnTo>
                <a:lnTo>
                  <a:pt x="8105" y="1430"/>
                </a:lnTo>
                <a:lnTo>
                  <a:pt x="0" y="0"/>
                </a:lnTo>
                <a:lnTo>
                  <a:pt x="311" y="0"/>
                </a:lnTo>
                <a:close/>
              </a:path>
            </a:pathLst>
          </a:custGeom>
          <a:solidFill>
            <a:srgbClr val="737373"/>
          </a:solidFill>
          <a:ln w="0">
            <a:noFill/>
          </a:ln>
        </p:spPr>
      </p:sp>
      <p:sp>
        <p:nvSpPr>
          <p:cNvPr id="2980" name="Freeform 2979"/>
          <p:cNvSpPr/>
          <p:nvPr/>
        </p:nvSpPr>
        <p:spPr>
          <a:xfrm>
            <a:off x="1008720" y="2504880"/>
            <a:ext cx="3030120" cy="534600"/>
          </a:xfrm>
          <a:custGeom>
            <a:avLst/>
            <a:gdLst/>
            <a:ahLst/>
            <a:cxnLst/>
            <a:rect l="0" t="0" r="r" b="b"/>
            <a:pathLst>
              <a:path w="8417" h="1485">
                <a:moveTo>
                  <a:pt x="312" y="0"/>
                </a:moveTo>
                <a:lnTo>
                  <a:pt x="8417" y="1430"/>
                </a:lnTo>
                <a:lnTo>
                  <a:pt x="8417" y="1485"/>
                </a:lnTo>
                <a:lnTo>
                  <a:pt x="0" y="0"/>
                </a:lnTo>
                <a:lnTo>
                  <a:pt x="312" y="0"/>
                </a:lnTo>
                <a:close/>
              </a:path>
            </a:pathLst>
          </a:custGeom>
          <a:solidFill>
            <a:srgbClr val="727272"/>
          </a:solidFill>
          <a:ln w="0">
            <a:noFill/>
          </a:ln>
        </p:spPr>
      </p:sp>
      <p:sp>
        <p:nvSpPr>
          <p:cNvPr id="2981" name="Freeform 2980"/>
          <p:cNvSpPr/>
          <p:nvPr/>
        </p:nvSpPr>
        <p:spPr>
          <a:xfrm>
            <a:off x="896400" y="2504880"/>
            <a:ext cx="3142440" cy="554400"/>
          </a:xfrm>
          <a:custGeom>
            <a:avLst/>
            <a:gdLst/>
            <a:ahLst/>
            <a:cxnLst/>
            <a:rect l="0" t="0" r="r" b="b"/>
            <a:pathLst>
              <a:path w="8729" h="1540">
                <a:moveTo>
                  <a:pt x="312" y="0"/>
                </a:moveTo>
                <a:lnTo>
                  <a:pt x="8729" y="1484"/>
                </a:lnTo>
                <a:lnTo>
                  <a:pt x="8729" y="1540"/>
                </a:lnTo>
                <a:lnTo>
                  <a:pt x="0" y="0"/>
                </a:lnTo>
                <a:lnTo>
                  <a:pt x="312" y="0"/>
                </a:lnTo>
                <a:close/>
              </a:path>
            </a:pathLst>
          </a:custGeom>
          <a:solidFill>
            <a:srgbClr val="727272"/>
          </a:solidFill>
          <a:ln w="0">
            <a:noFill/>
          </a:ln>
        </p:spPr>
      </p:sp>
      <p:sp>
        <p:nvSpPr>
          <p:cNvPr id="2982" name="Freeform 2981"/>
          <p:cNvSpPr/>
          <p:nvPr/>
        </p:nvSpPr>
        <p:spPr>
          <a:xfrm>
            <a:off x="784440" y="2504880"/>
            <a:ext cx="3254400" cy="574200"/>
          </a:xfrm>
          <a:custGeom>
            <a:avLst/>
            <a:gdLst/>
            <a:ahLst/>
            <a:cxnLst/>
            <a:rect l="0" t="0" r="r" b="b"/>
            <a:pathLst>
              <a:path w="9040" h="1595">
                <a:moveTo>
                  <a:pt x="311" y="0"/>
                </a:moveTo>
                <a:lnTo>
                  <a:pt x="9040" y="1540"/>
                </a:lnTo>
                <a:lnTo>
                  <a:pt x="9040" y="1595"/>
                </a:lnTo>
                <a:lnTo>
                  <a:pt x="0" y="0"/>
                </a:lnTo>
                <a:lnTo>
                  <a:pt x="311" y="0"/>
                </a:lnTo>
                <a:close/>
              </a:path>
            </a:pathLst>
          </a:custGeom>
          <a:solidFill>
            <a:srgbClr val="717171"/>
          </a:solidFill>
          <a:ln w="0">
            <a:noFill/>
          </a:ln>
        </p:spPr>
      </p:sp>
      <p:sp>
        <p:nvSpPr>
          <p:cNvPr id="2983" name="Freeform 2982"/>
          <p:cNvSpPr/>
          <p:nvPr/>
        </p:nvSpPr>
        <p:spPr>
          <a:xfrm>
            <a:off x="672120" y="2504880"/>
            <a:ext cx="3366720" cy="594000"/>
          </a:xfrm>
          <a:custGeom>
            <a:avLst/>
            <a:gdLst/>
            <a:ahLst/>
            <a:cxnLst/>
            <a:rect l="0" t="0" r="r" b="b"/>
            <a:pathLst>
              <a:path w="9352" h="1650">
                <a:moveTo>
                  <a:pt x="312" y="0"/>
                </a:moveTo>
                <a:lnTo>
                  <a:pt x="9352" y="1595"/>
                </a:lnTo>
                <a:lnTo>
                  <a:pt x="9352" y="1650"/>
                </a:lnTo>
                <a:lnTo>
                  <a:pt x="0" y="0"/>
                </a:lnTo>
                <a:lnTo>
                  <a:pt x="312" y="0"/>
                </a:lnTo>
                <a:close/>
              </a:path>
            </a:pathLst>
          </a:custGeom>
          <a:solidFill>
            <a:srgbClr val="717171"/>
          </a:solidFill>
          <a:ln w="0">
            <a:noFill/>
          </a:ln>
        </p:spPr>
      </p:sp>
      <p:sp>
        <p:nvSpPr>
          <p:cNvPr id="2984" name="Freeform 2983"/>
          <p:cNvSpPr/>
          <p:nvPr/>
        </p:nvSpPr>
        <p:spPr>
          <a:xfrm>
            <a:off x="559800" y="2504880"/>
            <a:ext cx="3479040" cy="613800"/>
          </a:xfrm>
          <a:custGeom>
            <a:avLst/>
            <a:gdLst/>
            <a:ahLst/>
            <a:cxnLst/>
            <a:rect l="0" t="0" r="r" b="b"/>
            <a:pathLst>
              <a:path w="9664" h="1705">
                <a:moveTo>
                  <a:pt x="312" y="0"/>
                </a:moveTo>
                <a:lnTo>
                  <a:pt x="9664" y="1650"/>
                </a:lnTo>
                <a:lnTo>
                  <a:pt x="9664" y="1705"/>
                </a:lnTo>
                <a:lnTo>
                  <a:pt x="0" y="0"/>
                </a:lnTo>
                <a:lnTo>
                  <a:pt x="312" y="0"/>
                </a:lnTo>
                <a:close/>
              </a:path>
            </a:pathLst>
          </a:custGeom>
          <a:solidFill>
            <a:srgbClr val="707070"/>
          </a:solidFill>
          <a:ln w="0">
            <a:noFill/>
          </a:ln>
        </p:spPr>
      </p:sp>
      <p:sp>
        <p:nvSpPr>
          <p:cNvPr id="2985" name="Freeform 2984"/>
          <p:cNvSpPr/>
          <p:nvPr/>
        </p:nvSpPr>
        <p:spPr>
          <a:xfrm>
            <a:off x="447840" y="2504880"/>
            <a:ext cx="3591000" cy="633600"/>
          </a:xfrm>
          <a:custGeom>
            <a:avLst/>
            <a:gdLst/>
            <a:ahLst/>
            <a:cxnLst/>
            <a:rect l="0" t="0" r="r" b="b"/>
            <a:pathLst>
              <a:path w="9975" h="1760">
                <a:moveTo>
                  <a:pt x="311" y="0"/>
                </a:moveTo>
                <a:lnTo>
                  <a:pt x="9975" y="1705"/>
                </a:lnTo>
                <a:lnTo>
                  <a:pt x="9975" y="1760"/>
                </a:lnTo>
                <a:lnTo>
                  <a:pt x="0" y="0"/>
                </a:lnTo>
                <a:lnTo>
                  <a:pt x="311" y="0"/>
                </a:lnTo>
                <a:close/>
              </a:path>
            </a:pathLst>
          </a:custGeom>
          <a:solidFill>
            <a:srgbClr val="707070"/>
          </a:solidFill>
          <a:ln w="0">
            <a:noFill/>
          </a:ln>
        </p:spPr>
      </p:sp>
      <p:sp>
        <p:nvSpPr>
          <p:cNvPr id="2986" name="Freeform 2985"/>
          <p:cNvSpPr/>
          <p:nvPr/>
        </p:nvSpPr>
        <p:spPr>
          <a:xfrm>
            <a:off x="335520" y="2504880"/>
            <a:ext cx="3703320" cy="653400"/>
          </a:xfrm>
          <a:custGeom>
            <a:avLst/>
            <a:gdLst/>
            <a:ahLst/>
            <a:cxnLst/>
            <a:rect l="0" t="0" r="r" b="b"/>
            <a:pathLst>
              <a:path w="10287" h="1815">
                <a:moveTo>
                  <a:pt x="312" y="0"/>
                </a:moveTo>
                <a:lnTo>
                  <a:pt x="10287" y="1760"/>
                </a:lnTo>
                <a:lnTo>
                  <a:pt x="10287" y="1815"/>
                </a:lnTo>
                <a:lnTo>
                  <a:pt x="0" y="0"/>
                </a:lnTo>
                <a:lnTo>
                  <a:pt x="312" y="0"/>
                </a:lnTo>
                <a:close/>
              </a:path>
            </a:pathLst>
          </a:custGeom>
          <a:solidFill>
            <a:srgbClr val="6F6F6F"/>
          </a:solidFill>
          <a:ln w="0">
            <a:noFill/>
          </a:ln>
        </p:spPr>
      </p:sp>
      <p:sp>
        <p:nvSpPr>
          <p:cNvPr id="2987" name="Freeform 2986"/>
          <p:cNvSpPr/>
          <p:nvPr/>
        </p:nvSpPr>
        <p:spPr>
          <a:xfrm>
            <a:off x="223200" y="2504880"/>
            <a:ext cx="3815640" cy="673200"/>
          </a:xfrm>
          <a:custGeom>
            <a:avLst/>
            <a:gdLst/>
            <a:ahLst/>
            <a:cxnLst/>
            <a:rect l="0" t="0" r="r" b="b"/>
            <a:pathLst>
              <a:path w="10599" h="1870">
                <a:moveTo>
                  <a:pt x="312" y="0"/>
                </a:moveTo>
                <a:lnTo>
                  <a:pt x="10599" y="1815"/>
                </a:lnTo>
                <a:lnTo>
                  <a:pt x="10599" y="1870"/>
                </a:lnTo>
                <a:lnTo>
                  <a:pt x="0" y="0"/>
                </a:lnTo>
                <a:lnTo>
                  <a:pt x="312" y="0"/>
                </a:lnTo>
                <a:close/>
              </a:path>
            </a:pathLst>
          </a:custGeom>
          <a:solidFill>
            <a:srgbClr val="6F6F6F"/>
          </a:solidFill>
          <a:ln w="0">
            <a:noFill/>
          </a:ln>
        </p:spPr>
      </p:sp>
      <p:sp>
        <p:nvSpPr>
          <p:cNvPr id="2988" name="Freeform 2987"/>
          <p:cNvSpPr/>
          <p:nvPr/>
        </p:nvSpPr>
        <p:spPr>
          <a:xfrm>
            <a:off x="110880" y="2504880"/>
            <a:ext cx="3927960" cy="693000"/>
          </a:xfrm>
          <a:custGeom>
            <a:avLst/>
            <a:gdLst/>
            <a:ahLst/>
            <a:cxnLst/>
            <a:rect l="0" t="0" r="r" b="b"/>
            <a:pathLst>
              <a:path w="10911" h="1925">
                <a:moveTo>
                  <a:pt x="312" y="0"/>
                </a:moveTo>
                <a:lnTo>
                  <a:pt x="10911" y="1870"/>
                </a:lnTo>
                <a:lnTo>
                  <a:pt x="10911" y="1925"/>
                </a:lnTo>
                <a:lnTo>
                  <a:pt x="0" y="0"/>
                </a:lnTo>
                <a:lnTo>
                  <a:pt x="312" y="0"/>
                </a:lnTo>
                <a:close/>
              </a:path>
            </a:pathLst>
          </a:custGeom>
          <a:solidFill>
            <a:srgbClr val="6E6E6E"/>
          </a:solidFill>
          <a:ln w="0">
            <a:noFill/>
          </a:ln>
        </p:spPr>
      </p:sp>
      <p:sp>
        <p:nvSpPr>
          <p:cNvPr id="2989" name="Freeform 2988"/>
          <p:cNvSpPr/>
          <p:nvPr/>
        </p:nvSpPr>
        <p:spPr>
          <a:xfrm>
            <a:off x="0" y="2504880"/>
            <a:ext cx="4038840" cy="712800"/>
          </a:xfrm>
          <a:custGeom>
            <a:avLst/>
            <a:gdLst/>
            <a:ahLst/>
            <a:cxnLst/>
            <a:rect l="0" t="0" r="r" b="b"/>
            <a:pathLst>
              <a:path w="11219" h="1980">
                <a:moveTo>
                  <a:pt x="308" y="0"/>
                </a:moveTo>
                <a:lnTo>
                  <a:pt x="11219" y="1924"/>
                </a:lnTo>
                <a:lnTo>
                  <a:pt x="11219" y="1980"/>
                </a:lnTo>
                <a:lnTo>
                  <a:pt x="0" y="1"/>
                </a:lnTo>
                <a:lnTo>
                  <a:pt x="308" y="0"/>
                </a:lnTo>
                <a:close/>
              </a:path>
            </a:pathLst>
          </a:custGeom>
          <a:solidFill>
            <a:srgbClr val="6E6E6E"/>
          </a:solidFill>
          <a:ln w="0">
            <a:noFill/>
          </a:ln>
        </p:spPr>
      </p:sp>
      <p:sp>
        <p:nvSpPr>
          <p:cNvPr id="2990" name="Freeform 2989"/>
          <p:cNvSpPr/>
          <p:nvPr/>
        </p:nvSpPr>
        <p:spPr>
          <a:xfrm>
            <a:off x="0" y="2505240"/>
            <a:ext cx="4038840" cy="732240"/>
          </a:xfrm>
          <a:custGeom>
            <a:avLst/>
            <a:gdLst/>
            <a:ahLst/>
            <a:cxnLst/>
            <a:rect l="0" t="0" r="r" b="b"/>
            <a:pathLst>
              <a:path w="11219" h="2034">
                <a:moveTo>
                  <a:pt x="0" y="0"/>
                </a:moveTo>
                <a:lnTo>
                  <a:pt x="11219" y="1979"/>
                </a:lnTo>
                <a:lnTo>
                  <a:pt x="11219" y="2034"/>
                </a:lnTo>
                <a:lnTo>
                  <a:pt x="0" y="54"/>
                </a:lnTo>
                <a:lnTo>
                  <a:pt x="0" y="0"/>
                </a:lnTo>
                <a:close/>
              </a:path>
            </a:pathLst>
          </a:custGeom>
          <a:solidFill>
            <a:srgbClr val="6D6D6D"/>
          </a:solidFill>
          <a:ln w="0">
            <a:noFill/>
          </a:ln>
        </p:spPr>
      </p:sp>
      <p:sp>
        <p:nvSpPr>
          <p:cNvPr id="2991" name="Freeform 2990"/>
          <p:cNvSpPr/>
          <p:nvPr/>
        </p:nvSpPr>
        <p:spPr>
          <a:xfrm>
            <a:off x="0" y="2524680"/>
            <a:ext cx="4038840" cy="732240"/>
          </a:xfrm>
          <a:custGeom>
            <a:avLst/>
            <a:gdLst/>
            <a:ahLst/>
            <a:cxnLst/>
            <a:rect l="0" t="0" r="r" b="b"/>
            <a:pathLst>
              <a:path w="11219" h="2034">
                <a:moveTo>
                  <a:pt x="0" y="0"/>
                </a:moveTo>
                <a:lnTo>
                  <a:pt x="11219" y="1980"/>
                </a:lnTo>
                <a:lnTo>
                  <a:pt x="11219" y="2034"/>
                </a:lnTo>
                <a:lnTo>
                  <a:pt x="0" y="55"/>
                </a:lnTo>
                <a:lnTo>
                  <a:pt x="0" y="0"/>
                </a:lnTo>
                <a:close/>
              </a:path>
            </a:pathLst>
          </a:custGeom>
          <a:solidFill>
            <a:srgbClr val="6D6D6D"/>
          </a:solidFill>
          <a:ln w="0">
            <a:noFill/>
          </a:ln>
        </p:spPr>
      </p:sp>
      <p:sp>
        <p:nvSpPr>
          <p:cNvPr id="2992" name="Freeform 2991"/>
          <p:cNvSpPr/>
          <p:nvPr/>
        </p:nvSpPr>
        <p:spPr>
          <a:xfrm>
            <a:off x="0" y="2544480"/>
            <a:ext cx="4038840" cy="732240"/>
          </a:xfrm>
          <a:custGeom>
            <a:avLst/>
            <a:gdLst/>
            <a:ahLst/>
            <a:cxnLst/>
            <a:rect l="0" t="0" r="r" b="b"/>
            <a:pathLst>
              <a:path w="11219" h="2034">
                <a:moveTo>
                  <a:pt x="0" y="0"/>
                </a:moveTo>
                <a:lnTo>
                  <a:pt x="11219" y="1979"/>
                </a:lnTo>
                <a:lnTo>
                  <a:pt x="11219" y="2034"/>
                </a:lnTo>
                <a:lnTo>
                  <a:pt x="0" y="56"/>
                </a:lnTo>
                <a:lnTo>
                  <a:pt x="0" y="0"/>
                </a:lnTo>
                <a:close/>
              </a:path>
            </a:pathLst>
          </a:custGeom>
          <a:solidFill>
            <a:srgbClr val="6C6C6C"/>
          </a:solidFill>
          <a:ln w="0">
            <a:noFill/>
          </a:ln>
        </p:spPr>
      </p:sp>
      <p:sp>
        <p:nvSpPr>
          <p:cNvPr id="2993" name="Freeform 2992"/>
          <p:cNvSpPr/>
          <p:nvPr/>
        </p:nvSpPr>
        <p:spPr>
          <a:xfrm>
            <a:off x="0" y="2564280"/>
            <a:ext cx="4038840" cy="732240"/>
          </a:xfrm>
          <a:custGeom>
            <a:avLst/>
            <a:gdLst/>
            <a:ahLst/>
            <a:cxnLst/>
            <a:rect l="0" t="0" r="r" b="b"/>
            <a:pathLst>
              <a:path w="11219" h="2034">
                <a:moveTo>
                  <a:pt x="0" y="0"/>
                </a:moveTo>
                <a:lnTo>
                  <a:pt x="11219" y="1978"/>
                </a:lnTo>
                <a:lnTo>
                  <a:pt x="11219" y="2034"/>
                </a:lnTo>
                <a:lnTo>
                  <a:pt x="0" y="55"/>
                </a:lnTo>
                <a:lnTo>
                  <a:pt x="0" y="0"/>
                </a:lnTo>
                <a:close/>
              </a:path>
            </a:pathLst>
          </a:custGeom>
          <a:solidFill>
            <a:srgbClr val="6C6C6C"/>
          </a:solidFill>
          <a:ln w="0">
            <a:noFill/>
          </a:ln>
        </p:spPr>
      </p:sp>
      <p:sp>
        <p:nvSpPr>
          <p:cNvPr id="2994" name="Freeform 2993"/>
          <p:cNvSpPr/>
          <p:nvPr/>
        </p:nvSpPr>
        <p:spPr>
          <a:xfrm>
            <a:off x="0" y="2584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B6B6B"/>
          </a:solidFill>
          <a:ln w="0">
            <a:noFill/>
          </a:ln>
        </p:spPr>
      </p:sp>
      <p:sp>
        <p:nvSpPr>
          <p:cNvPr id="2995" name="Freeform 2994"/>
          <p:cNvSpPr/>
          <p:nvPr/>
        </p:nvSpPr>
        <p:spPr>
          <a:xfrm>
            <a:off x="0" y="2603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B6B6B"/>
          </a:solidFill>
          <a:ln w="0">
            <a:noFill/>
          </a:ln>
        </p:spPr>
      </p:sp>
      <p:sp>
        <p:nvSpPr>
          <p:cNvPr id="2996" name="Freeform 2995"/>
          <p:cNvSpPr/>
          <p:nvPr/>
        </p:nvSpPr>
        <p:spPr>
          <a:xfrm>
            <a:off x="0" y="2623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A6A6A"/>
          </a:solidFill>
          <a:ln w="0">
            <a:noFill/>
          </a:ln>
        </p:spPr>
      </p:sp>
      <p:sp>
        <p:nvSpPr>
          <p:cNvPr id="2997" name="Freeform 2996"/>
          <p:cNvSpPr/>
          <p:nvPr/>
        </p:nvSpPr>
        <p:spPr>
          <a:xfrm>
            <a:off x="0" y="2643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A6A6A"/>
          </a:solidFill>
          <a:ln w="0">
            <a:noFill/>
          </a:ln>
        </p:spPr>
      </p:sp>
      <p:sp>
        <p:nvSpPr>
          <p:cNvPr id="2998" name="Freeform 2997"/>
          <p:cNvSpPr/>
          <p:nvPr/>
        </p:nvSpPr>
        <p:spPr>
          <a:xfrm>
            <a:off x="0" y="2663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96969"/>
          </a:solidFill>
          <a:ln w="0">
            <a:noFill/>
          </a:ln>
        </p:spPr>
      </p:sp>
      <p:sp>
        <p:nvSpPr>
          <p:cNvPr id="2999" name="Freeform 2998"/>
          <p:cNvSpPr/>
          <p:nvPr/>
        </p:nvSpPr>
        <p:spPr>
          <a:xfrm>
            <a:off x="0" y="2683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96969"/>
          </a:solidFill>
          <a:ln w="0">
            <a:noFill/>
          </a:ln>
        </p:spPr>
      </p:sp>
      <p:sp>
        <p:nvSpPr>
          <p:cNvPr id="3000" name="Freeform 2999"/>
          <p:cNvSpPr/>
          <p:nvPr/>
        </p:nvSpPr>
        <p:spPr>
          <a:xfrm>
            <a:off x="0" y="2702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86868"/>
          </a:solidFill>
          <a:ln w="0">
            <a:noFill/>
          </a:ln>
        </p:spPr>
      </p:sp>
      <p:sp>
        <p:nvSpPr>
          <p:cNvPr id="3001" name="Freeform 3000"/>
          <p:cNvSpPr/>
          <p:nvPr/>
        </p:nvSpPr>
        <p:spPr>
          <a:xfrm>
            <a:off x="0" y="2722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86868"/>
          </a:solidFill>
          <a:ln w="0">
            <a:noFill/>
          </a:ln>
        </p:spPr>
      </p:sp>
      <p:sp>
        <p:nvSpPr>
          <p:cNvPr id="3002" name="Freeform 3001"/>
          <p:cNvSpPr/>
          <p:nvPr/>
        </p:nvSpPr>
        <p:spPr>
          <a:xfrm>
            <a:off x="0" y="2742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76767"/>
          </a:solidFill>
          <a:ln w="0">
            <a:noFill/>
          </a:ln>
        </p:spPr>
      </p:sp>
      <p:sp>
        <p:nvSpPr>
          <p:cNvPr id="3003" name="Freeform 3002"/>
          <p:cNvSpPr/>
          <p:nvPr/>
        </p:nvSpPr>
        <p:spPr>
          <a:xfrm>
            <a:off x="0" y="2762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76767"/>
          </a:solidFill>
          <a:ln w="0">
            <a:noFill/>
          </a:ln>
        </p:spPr>
      </p:sp>
      <p:sp>
        <p:nvSpPr>
          <p:cNvPr id="3004" name="Freeform 3003"/>
          <p:cNvSpPr/>
          <p:nvPr/>
        </p:nvSpPr>
        <p:spPr>
          <a:xfrm>
            <a:off x="0" y="2782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66666"/>
          </a:solidFill>
          <a:ln w="0">
            <a:noFill/>
          </a:ln>
        </p:spPr>
      </p:sp>
      <p:sp>
        <p:nvSpPr>
          <p:cNvPr id="3005" name="Freeform 3004"/>
          <p:cNvSpPr/>
          <p:nvPr/>
        </p:nvSpPr>
        <p:spPr>
          <a:xfrm>
            <a:off x="0" y="2801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66666"/>
          </a:solidFill>
          <a:ln w="0">
            <a:noFill/>
          </a:ln>
        </p:spPr>
      </p:sp>
      <p:sp>
        <p:nvSpPr>
          <p:cNvPr id="3006" name="Freeform 3005"/>
          <p:cNvSpPr/>
          <p:nvPr/>
        </p:nvSpPr>
        <p:spPr>
          <a:xfrm>
            <a:off x="0" y="2821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56565"/>
          </a:solidFill>
          <a:ln w="0">
            <a:noFill/>
          </a:ln>
        </p:spPr>
      </p:sp>
      <p:sp>
        <p:nvSpPr>
          <p:cNvPr id="3007" name="Freeform 3006"/>
          <p:cNvSpPr/>
          <p:nvPr/>
        </p:nvSpPr>
        <p:spPr>
          <a:xfrm>
            <a:off x="0" y="2841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56565"/>
          </a:solidFill>
          <a:ln w="0">
            <a:noFill/>
          </a:ln>
        </p:spPr>
      </p:sp>
      <p:sp>
        <p:nvSpPr>
          <p:cNvPr id="3008" name="Freeform 3007"/>
          <p:cNvSpPr/>
          <p:nvPr/>
        </p:nvSpPr>
        <p:spPr>
          <a:xfrm>
            <a:off x="0" y="2861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46464"/>
          </a:solidFill>
          <a:ln w="0">
            <a:noFill/>
          </a:ln>
        </p:spPr>
      </p:sp>
      <p:sp>
        <p:nvSpPr>
          <p:cNvPr id="3009" name="Freeform 3008"/>
          <p:cNvSpPr/>
          <p:nvPr/>
        </p:nvSpPr>
        <p:spPr>
          <a:xfrm>
            <a:off x="0" y="2881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46464"/>
          </a:solidFill>
          <a:ln w="0">
            <a:noFill/>
          </a:ln>
        </p:spPr>
      </p:sp>
      <p:sp>
        <p:nvSpPr>
          <p:cNvPr id="3010" name="Freeform 3009"/>
          <p:cNvSpPr/>
          <p:nvPr/>
        </p:nvSpPr>
        <p:spPr>
          <a:xfrm>
            <a:off x="0" y="2900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36363"/>
          </a:solidFill>
          <a:ln w="0">
            <a:noFill/>
          </a:ln>
        </p:spPr>
      </p:sp>
      <p:sp>
        <p:nvSpPr>
          <p:cNvPr id="3011" name="Freeform 3010"/>
          <p:cNvSpPr/>
          <p:nvPr/>
        </p:nvSpPr>
        <p:spPr>
          <a:xfrm>
            <a:off x="0" y="2920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36363"/>
          </a:solidFill>
          <a:ln w="0">
            <a:noFill/>
          </a:ln>
        </p:spPr>
      </p:sp>
      <p:sp>
        <p:nvSpPr>
          <p:cNvPr id="3012" name="Freeform 3011"/>
          <p:cNvSpPr/>
          <p:nvPr/>
        </p:nvSpPr>
        <p:spPr>
          <a:xfrm>
            <a:off x="0" y="2940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26262"/>
          </a:solidFill>
          <a:ln w="0">
            <a:noFill/>
          </a:ln>
        </p:spPr>
      </p:sp>
      <p:sp>
        <p:nvSpPr>
          <p:cNvPr id="3013" name="Freeform 3012"/>
          <p:cNvSpPr/>
          <p:nvPr/>
        </p:nvSpPr>
        <p:spPr>
          <a:xfrm>
            <a:off x="0" y="2960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26262"/>
          </a:solidFill>
          <a:ln w="0">
            <a:noFill/>
          </a:ln>
        </p:spPr>
      </p:sp>
      <p:sp>
        <p:nvSpPr>
          <p:cNvPr id="3014" name="Freeform 3013"/>
          <p:cNvSpPr/>
          <p:nvPr/>
        </p:nvSpPr>
        <p:spPr>
          <a:xfrm>
            <a:off x="0" y="2980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16161"/>
          </a:solidFill>
          <a:ln w="0">
            <a:noFill/>
          </a:ln>
        </p:spPr>
      </p:sp>
      <p:sp>
        <p:nvSpPr>
          <p:cNvPr id="3015" name="Freeform 3014"/>
          <p:cNvSpPr/>
          <p:nvPr/>
        </p:nvSpPr>
        <p:spPr>
          <a:xfrm>
            <a:off x="0" y="2999880"/>
            <a:ext cx="4038840" cy="731880"/>
          </a:xfrm>
          <a:custGeom>
            <a:avLst/>
            <a:gdLst/>
            <a:ahLst/>
            <a:cxnLst/>
            <a:rect l="0" t="0" r="r" b="b"/>
            <a:pathLst>
              <a:path w="11219" h="2033">
                <a:moveTo>
                  <a:pt x="0" y="0"/>
                </a:moveTo>
                <a:lnTo>
                  <a:pt x="11219" y="1979"/>
                </a:lnTo>
                <a:lnTo>
                  <a:pt x="11219" y="2033"/>
                </a:lnTo>
                <a:lnTo>
                  <a:pt x="0" y="54"/>
                </a:lnTo>
                <a:lnTo>
                  <a:pt x="0" y="0"/>
                </a:lnTo>
                <a:close/>
              </a:path>
            </a:pathLst>
          </a:custGeom>
          <a:solidFill>
            <a:srgbClr val="616161"/>
          </a:solidFill>
          <a:ln w="0">
            <a:noFill/>
          </a:ln>
        </p:spPr>
      </p:sp>
      <p:sp>
        <p:nvSpPr>
          <p:cNvPr id="3016" name="Freeform 3015"/>
          <p:cNvSpPr/>
          <p:nvPr/>
        </p:nvSpPr>
        <p:spPr>
          <a:xfrm>
            <a:off x="0" y="30193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06060"/>
          </a:solidFill>
          <a:ln w="0">
            <a:noFill/>
          </a:ln>
        </p:spPr>
      </p:sp>
      <p:sp>
        <p:nvSpPr>
          <p:cNvPr id="3017" name="Freeform 3016"/>
          <p:cNvSpPr/>
          <p:nvPr/>
        </p:nvSpPr>
        <p:spPr>
          <a:xfrm>
            <a:off x="0" y="30391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606060"/>
          </a:solidFill>
          <a:ln w="0">
            <a:noFill/>
          </a:ln>
        </p:spPr>
      </p:sp>
      <p:sp>
        <p:nvSpPr>
          <p:cNvPr id="3018" name="Freeform 3017"/>
          <p:cNvSpPr/>
          <p:nvPr/>
        </p:nvSpPr>
        <p:spPr>
          <a:xfrm>
            <a:off x="0" y="30589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F5F5F"/>
          </a:solidFill>
          <a:ln w="0">
            <a:noFill/>
          </a:ln>
        </p:spPr>
      </p:sp>
      <p:sp>
        <p:nvSpPr>
          <p:cNvPr id="3019" name="Freeform 3018"/>
          <p:cNvSpPr/>
          <p:nvPr/>
        </p:nvSpPr>
        <p:spPr>
          <a:xfrm>
            <a:off x="0" y="30787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F5F5F"/>
          </a:solidFill>
          <a:ln w="0">
            <a:noFill/>
          </a:ln>
        </p:spPr>
      </p:sp>
      <p:sp>
        <p:nvSpPr>
          <p:cNvPr id="3020" name="Freeform 3019"/>
          <p:cNvSpPr/>
          <p:nvPr/>
        </p:nvSpPr>
        <p:spPr>
          <a:xfrm>
            <a:off x="0" y="30985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E5E5E"/>
          </a:solidFill>
          <a:ln w="0">
            <a:noFill/>
          </a:ln>
        </p:spPr>
      </p:sp>
      <p:sp>
        <p:nvSpPr>
          <p:cNvPr id="3021" name="Freeform 3020"/>
          <p:cNvSpPr/>
          <p:nvPr/>
        </p:nvSpPr>
        <p:spPr>
          <a:xfrm>
            <a:off x="0" y="31183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E5E5E"/>
          </a:solidFill>
          <a:ln w="0">
            <a:noFill/>
          </a:ln>
        </p:spPr>
      </p:sp>
      <p:sp>
        <p:nvSpPr>
          <p:cNvPr id="3022" name="Freeform 3021"/>
          <p:cNvSpPr/>
          <p:nvPr/>
        </p:nvSpPr>
        <p:spPr>
          <a:xfrm>
            <a:off x="0" y="31381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D5D5D"/>
          </a:solidFill>
          <a:ln w="0">
            <a:noFill/>
          </a:ln>
        </p:spPr>
      </p:sp>
      <p:sp>
        <p:nvSpPr>
          <p:cNvPr id="3023" name="Freeform 3022"/>
          <p:cNvSpPr/>
          <p:nvPr/>
        </p:nvSpPr>
        <p:spPr>
          <a:xfrm>
            <a:off x="0" y="31579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D5D5D"/>
          </a:solidFill>
          <a:ln w="0">
            <a:noFill/>
          </a:ln>
        </p:spPr>
      </p:sp>
      <p:sp>
        <p:nvSpPr>
          <p:cNvPr id="3024" name="Freeform 3023"/>
          <p:cNvSpPr/>
          <p:nvPr/>
        </p:nvSpPr>
        <p:spPr>
          <a:xfrm>
            <a:off x="0" y="31777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C5C5C"/>
          </a:solidFill>
          <a:ln w="0">
            <a:noFill/>
          </a:ln>
        </p:spPr>
      </p:sp>
      <p:sp>
        <p:nvSpPr>
          <p:cNvPr id="3025" name="Freeform 3024"/>
          <p:cNvSpPr/>
          <p:nvPr/>
        </p:nvSpPr>
        <p:spPr>
          <a:xfrm>
            <a:off x="0" y="31975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C5C5C"/>
          </a:solidFill>
          <a:ln w="0">
            <a:noFill/>
          </a:ln>
        </p:spPr>
      </p:sp>
      <p:sp>
        <p:nvSpPr>
          <p:cNvPr id="3026" name="Freeform 3025"/>
          <p:cNvSpPr/>
          <p:nvPr/>
        </p:nvSpPr>
        <p:spPr>
          <a:xfrm>
            <a:off x="0" y="32173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B5B5B"/>
          </a:solidFill>
          <a:ln w="0">
            <a:noFill/>
          </a:ln>
        </p:spPr>
      </p:sp>
      <p:sp>
        <p:nvSpPr>
          <p:cNvPr id="3027" name="Freeform 3026"/>
          <p:cNvSpPr/>
          <p:nvPr/>
        </p:nvSpPr>
        <p:spPr>
          <a:xfrm>
            <a:off x="0" y="32371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B5B5B"/>
          </a:solidFill>
          <a:ln w="0">
            <a:noFill/>
          </a:ln>
        </p:spPr>
      </p:sp>
      <p:sp>
        <p:nvSpPr>
          <p:cNvPr id="3028" name="Freeform 3027"/>
          <p:cNvSpPr/>
          <p:nvPr/>
        </p:nvSpPr>
        <p:spPr>
          <a:xfrm>
            <a:off x="0" y="32569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A5A5A"/>
          </a:solidFill>
          <a:ln w="0">
            <a:noFill/>
          </a:ln>
        </p:spPr>
      </p:sp>
      <p:sp>
        <p:nvSpPr>
          <p:cNvPr id="3029" name="Freeform 3028"/>
          <p:cNvSpPr/>
          <p:nvPr/>
        </p:nvSpPr>
        <p:spPr>
          <a:xfrm>
            <a:off x="0" y="3276720"/>
            <a:ext cx="4038840" cy="732240"/>
          </a:xfrm>
          <a:custGeom>
            <a:avLst/>
            <a:gdLst/>
            <a:ahLst/>
            <a:cxnLst/>
            <a:rect l="0" t="0" r="r" b="b"/>
            <a:pathLst>
              <a:path w="11219" h="2034">
                <a:moveTo>
                  <a:pt x="0" y="0"/>
                </a:moveTo>
                <a:lnTo>
                  <a:pt x="11219" y="1979"/>
                </a:lnTo>
                <a:lnTo>
                  <a:pt x="11219" y="2034"/>
                </a:lnTo>
                <a:lnTo>
                  <a:pt x="0" y="56"/>
                </a:lnTo>
                <a:lnTo>
                  <a:pt x="0" y="0"/>
                </a:lnTo>
                <a:close/>
              </a:path>
            </a:pathLst>
          </a:custGeom>
          <a:solidFill>
            <a:srgbClr val="5A5A5A"/>
          </a:solidFill>
          <a:ln w="0">
            <a:noFill/>
          </a:ln>
        </p:spPr>
      </p:sp>
      <p:sp>
        <p:nvSpPr>
          <p:cNvPr id="3030" name="Freeform 3029"/>
          <p:cNvSpPr/>
          <p:nvPr/>
        </p:nvSpPr>
        <p:spPr>
          <a:xfrm>
            <a:off x="0" y="3296520"/>
            <a:ext cx="4038840" cy="732240"/>
          </a:xfrm>
          <a:custGeom>
            <a:avLst/>
            <a:gdLst/>
            <a:ahLst/>
            <a:cxnLst/>
            <a:rect l="0" t="0" r="r" b="b"/>
            <a:pathLst>
              <a:path w="11219" h="2034">
                <a:moveTo>
                  <a:pt x="0" y="0"/>
                </a:moveTo>
                <a:lnTo>
                  <a:pt x="11219" y="1978"/>
                </a:lnTo>
                <a:lnTo>
                  <a:pt x="11219" y="2034"/>
                </a:lnTo>
                <a:lnTo>
                  <a:pt x="0" y="55"/>
                </a:lnTo>
                <a:lnTo>
                  <a:pt x="0" y="0"/>
                </a:lnTo>
                <a:close/>
              </a:path>
            </a:pathLst>
          </a:custGeom>
          <a:solidFill>
            <a:srgbClr val="595959"/>
          </a:solidFill>
          <a:ln w="0">
            <a:noFill/>
          </a:ln>
        </p:spPr>
      </p:sp>
      <p:sp>
        <p:nvSpPr>
          <p:cNvPr id="3031" name="Freeform 3030"/>
          <p:cNvSpPr/>
          <p:nvPr/>
        </p:nvSpPr>
        <p:spPr>
          <a:xfrm>
            <a:off x="0" y="33163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95959"/>
          </a:solidFill>
          <a:ln w="0">
            <a:noFill/>
          </a:ln>
        </p:spPr>
      </p:sp>
      <p:sp>
        <p:nvSpPr>
          <p:cNvPr id="3032" name="Freeform 3031"/>
          <p:cNvSpPr/>
          <p:nvPr/>
        </p:nvSpPr>
        <p:spPr>
          <a:xfrm>
            <a:off x="0" y="33361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85858"/>
          </a:solidFill>
          <a:ln w="0">
            <a:noFill/>
          </a:ln>
        </p:spPr>
      </p:sp>
      <p:sp>
        <p:nvSpPr>
          <p:cNvPr id="3033" name="Freeform 3032"/>
          <p:cNvSpPr/>
          <p:nvPr/>
        </p:nvSpPr>
        <p:spPr>
          <a:xfrm>
            <a:off x="0" y="33559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85858"/>
          </a:solidFill>
          <a:ln w="0">
            <a:noFill/>
          </a:ln>
        </p:spPr>
      </p:sp>
      <p:sp>
        <p:nvSpPr>
          <p:cNvPr id="3034" name="Freeform 3033"/>
          <p:cNvSpPr/>
          <p:nvPr/>
        </p:nvSpPr>
        <p:spPr>
          <a:xfrm>
            <a:off x="0" y="33757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75757"/>
          </a:solidFill>
          <a:ln w="0">
            <a:noFill/>
          </a:ln>
        </p:spPr>
      </p:sp>
      <p:sp>
        <p:nvSpPr>
          <p:cNvPr id="3035" name="Freeform 3034"/>
          <p:cNvSpPr/>
          <p:nvPr/>
        </p:nvSpPr>
        <p:spPr>
          <a:xfrm>
            <a:off x="0" y="33955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75757"/>
          </a:solidFill>
          <a:ln w="0">
            <a:noFill/>
          </a:ln>
        </p:spPr>
      </p:sp>
      <p:sp>
        <p:nvSpPr>
          <p:cNvPr id="3036" name="Freeform 3035"/>
          <p:cNvSpPr/>
          <p:nvPr/>
        </p:nvSpPr>
        <p:spPr>
          <a:xfrm>
            <a:off x="0" y="34153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65656"/>
          </a:solidFill>
          <a:ln w="0">
            <a:noFill/>
          </a:ln>
        </p:spPr>
      </p:sp>
      <p:sp>
        <p:nvSpPr>
          <p:cNvPr id="3037" name="Freeform 3036"/>
          <p:cNvSpPr/>
          <p:nvPr/>
        </p:nvSpPr>
        <p:spPr>
          <a:xfrm>
            <a:off x="0" y="34351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65656"/>
          </a:solidFill>
          <a:ln w="0">
            <a:noFill/>
          </a:ln>
        </p:spPr>
      </p:sp>
      <p:sp>
        <p:nvSpPr>
          <p:cNvPr id="3038" name="Freeform 3037"/>
          <p:cNvSpPr/>
          <p:nvPr/>
        </p:nvSpPr>
        <p:spPr>
          <a:xfrm>
            <a:off x="0" y="345492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55555"/>
          </a:solidFill>
          <a:ln w="0">
            <a:noFill/>
          </a:ln>
        </p:spPr>
      </p:sp>
      <p:sp>
        <p:nvSpPr>
          <p:cNvPr id="3039" name="Freeform 3038"/>
          <p:cNvSpPr/>
          <p:nvPr/>
        </p:nvSpPr>
        <p:spPr>
          <a:xfrm>
            <a:off x="0" y="3474720"/>
            <a:ext cx="4038840" cy="732240"/>
          </a:xfrm>
          <a:custGeom>
            <a:avLst/>
            <a:gdLst/>
            <a:ahLst/>
            <a:cxnLst/>
            <a:rect l="0" t="0" r="r" b="b"/>
            <a:pathLst>
              <a:path w="11219" h="2034">
                <a:moveTo>
                  <a:pt x="0" y="0"/>
                </a:moveTo>
                <a:lnTo>
                  <a:pt x="11219" y="1979"/>
                </a:lnTo>
                <a:lnTo>
                  <a:pt x="11219" y="2034"/>
                </a:lnTo>
                <a:lnTo>
                  <a:pt x="0" y="54"/>
                </a:lnTo>
                <a:lnTo>
                  <a:pt x="0" y="0"/>
                </a:lnTo>
                <a:close/>
              </a:path>
            </a:pathLst>
          </a:custGeom>
          <a:solidFill>
            <a:srgbClr val="555555"/>
          </a:solidFill>
          <a:ln w="0">
            <a:noFill/>
          </a:ln>
        </p:spPr>
      </p:sp>
      <p:sp>
        <p:nvSpPr>
          <p:cNvPr id="3040" name="Freeform 3039"/>
          <p:cNvSpPr/>
          <p:nvPr/>
        </p:nvSpPr>
        <p:spPr>
          <a:xfrm>
            <a:off x="0" y="3494160"/>
            <a:ext cx="4038840" cy="732240"/>
          </a:xfrm>
          <a:custGeom>
            <a:avLst/>
            <a:gdLst/>
            <a:ahLst/>
            <a:cxnLst/>
            <a:rect l="0" t="0" r="r" b="b"/>
            <a:pathLst>
              <a:path w="11219" h="2034">
                <a:moveTo>
                  <a:pt x="0" y="0"/>
                </a:moveTo>
                <a:lnTo>
                  <a:pt x="11219" y="1980"/>
                </a:lnTo>
                <a:lnTo>
                  <a:pt x="11219" y="2034"/>
                </a:lnTo>
                <a:lnTo>
                  <a:pt x="0" y="55"/>
                </a:lnTo>
                <a:lnTo>
                  <a:pt x="0" y="0"/>
                </a:lnTo>
                <a:close/>
              </a:path>
            </a:pathLst>
          </a:custGeom>
          <a:solidFill>
            <a:srgbClr val="545454"/>
          </a:solidFill>
          <a:ln w="0">
            <a:noFill/>
          </a:ln>
        </p:spPr>
      </p:sp>
      <p:sp>
        <p:nvSpPr>
          <p:cNvPr id="3041" name="Freeform 3040"/>
          <p:cNvSpPr/>
          <p:nvPr/>
        </p:nvSpPr>
        <p:spPr>
          <a:xfrm>
            <a:off x="0" y="35139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45454"/>
          </a:solidFill>
          <a:ln w="0">
            <a:noFill/>
          </a:ln>
        </p:spPr>
      </p:sp>
      <p:sp>
        <p:nvSpPr>
          <p:cNvPr id="3042" name="Freeform 3041"/>
          <p:cNvSpPr/>
          <p:nvPr/>
        </p:nvSpPr>
        <p:spPr>
          <a:xfrm>
            <a:off x="0" y="35337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35353"/>
          </a:solidFill>
          <a:ln w="0">
            <a:noFill/>
          </a:ln>
        </p:spPr>
      </p:sp>
      <p:sp>
        <p:nvSpPr>
          <p:cNvPr id="3043" name="Freeform 3042"/>
          <p:cNvSpPr/>
          <p:nvPr/>
        </p:nvSpPr>
        <p:spPr>
          <a:xfrm>
            <a:off x="0" y="35535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35353"/>
          </a:solidFill>
          <a:ln w="0">
            <a:noFill/>
          </a:ln>
        </p:spPr>
      </p:sp>
      <p:sp>
        <p:nvSpPr>
          <p:cNvPr id="3044" name="Freeform 3043"/>
          <p:cNvSpPr/>
          <p:nvPr/>
        </p:nvSpPr>
        <p:spPr>
          <a:xfrm>
            <a:off x="0" y="35733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25252"/>
          </a:solidFill>
          <a:ln w="0">
            <a:noFill/>
          </a:ln>
        </p:spPr>
      </p:sp>
      <p:sp>
        <p:nvSpPr>
          <p:cNvPr id="3045" name="Freeform 3044"/>
          <p:cNvSpPr/>
          <p:nvPr/>
        </p:nvSpPr>
        <p:spPr>
          <a:xfrm>
            <a:off x="0" y="35931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25252"/>
          </a:solidFill>
          <a:ln w="0">
            <a:noFill/>
          </a:ln>
        </p:spPr>
      </p:sp>
      <p:sp>
        <p:nvSpPr>
          <p:cNvPr id="3046" name="Freeform 3045"/>
          <p:cNvSpPr/>
          <p:nvPr/>
        </p:nvSpPr>
        <p:spPr>
          <a:xfrm>
            <a:off x="0" y="36129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15151"/>
          </a:solidFill>
          <a:ln w="0">
            <a:noFill/>
          </a:ln>
        </p:spPr>
      </p:sp>
      <p:sp>
        <p:nvSpPr>
          <p:cNvPr id="3047" name="Freeform 3046"/>
          <p:cNvSpPr/>
          <p:nvPr/>
        </p:nvSpPr>
        <p:spPr>
          <a:xfrm>
            <a:off x="0" y="36327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15151"/>
          </a:solidFill>
          <a:ln w="0">
            <a:noFill/>
          </a:ln>
        </p:spPr>
      </p:sp>
      <p:sp>
        <p:nvSpPr>
          <p:cNvPr id="3048" name="Freeform 3047"/>
          <p:cNvSpPr/>
          <p:nvPr/>
        </p:nvSpPr>
        <p:spPr>
          <a:xfrm>
            <a:off x="0" y="36525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05050"/>
          </a:solidFill>
          <a:ln w="0">
            <a:noFill/>
          </a:ln>
        </p:spPr>
      </p:sp>
      <p:sp>
        <p:nvSpPr>
          <p:cNvPr id="3049" name="Freeform 3048"/>
          <p:cNvSpPr/>
          <p:nvPr/>
        </p:nvSpPr>
        <p:spPr>
          <a:xfrm>
            <a:off x="0" y="36723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505050"/>
          </a:solidFill>
          <a:ln w="0">
            <a:noFill/>
          </a:ln>
        </p:spPr>
      </p:sp>
      <p:sp>
        <p:nvSpPr>
          <p:cNvPr id="3050" name="Freeform 3049"/>
          <p:cNvSpPr/>
          <p:nvPr/>
        </p:nvSpPr>
        <p:spPr>
          <a:xfrm>
            <a:off x="0" y="36921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F4F4F"/>
          </a:solidFill>
          <a:ln w="0">
            <a:noFill/>
          </a:ln>
        </p:spPr>
      </p:sp>
      <p:sp>
        <p:nvSpPr>
          <p:cNvPr id="3051" name="Freeform 3050"/>
          <p:cNvSpPr/>
          <p:nvPr/>
        </p:nvSpPr>
        <p:spPr>
          <a:xfrm>
            <a:off x="0" y="37119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F4F4F"/>
          </a:solidFill>
          <a:ln w="0">
            <a:noFill/>
          </a:ln>
        </p:spPr>
      </p:sp>
      <p:sp>
        <p:nvSpPr>
          <p:cNvPr id="3052" name="Freeform 3051"/>
          <p:cNvSpPr/>
          <p:nvPr/>
        </p:nvSpPr>
        <p:spPr>
          <a:xfrm>
            <a:off x="0" y="37317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E4E4E"/>
          </a:solidFill>
          <a:ln w="0">
            <a:noFill/>
          </a:ln>
        </p:spPr>
      </p:sp>
      <p:sp>
        <p:nvSpPr>
          <p:cNvPr id="3053" name="Freeform 3052"/>
          <p:cNvSpPr/>
          <p:nvPr/>
        </p:nvSpPr>
        <p:spPr>
          <a:xfrm>
            <a:off x="0" y="37515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E4E4E"/>
          </a:solidFill>
          <a:ln w="0">
            <a:noFill/>
          </a:ln>
        </p:spPr>
      </p:sp>
      <p:sp>
        <p:nvSpPr>
          <p:cNvPr id="3054" name="Freeform 3053"/>
          <p:cNvSpPr/>
          <p:nvPr/>
        </p:nvSpPr>
        <p:spPr>
          <a:xfrm>
            <a:off x="0" y="37713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D4D4D"/>
          </a:solidFill>
          <a:ln w="0">
            <a:noFill/>
          </a:ln>
        </p:spPr>
      </p:sp>
      <p:sp>
        <p:nvSpPr>
          <p:cNvPr id="3055" name="Freeform 3054"/>
          <p:cNvSpPr/>
          <p:nvPr/>
        </p:nvSpPr>
        <p:spPr>
          <a:xfrm>
            <a:off x="0" y="37911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D4D4D"/>
          </a:solidFill>
          <a:ln w="0">
            <a:noFill/>
          </a:ln>
        </p:spPr>
      </p:sp>
      <p:sp>
        <p:nvSpPr>
          <p:cNvPr id="3056" name="Freeform 3055"/>
          <p:cNvSpPr/>
          <p:nvPr/>
        </p:nvSpPr>
        <p:spPr>
          <a:xfrm>
            <a:off x="0" y="38109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C4C4C"/>
          </a:solidFill>
          <a:ln w="0">
            <a:noFill/>
          </a:ln>
        </p:spPr>
      </p:sp>
      <p:sp>
        <p:nvSpPr>
          <p:cNvPr id="3057" name="Freeform 3056"/>
          <p:cNvSpPr/>
          <p:nvPr/>
        </p:nvSpPr>
        <p:spPr>
          <a:xfrm>
            <a:off x="0" y="38307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C4C4C"/>
          </a:solidFill>
          <a:ln w="0">
            <a:noFill/>
          </a:ln>
        </p:spPr>
      </p:sp>
      <p:sp>
        <p:nvSpPr>
          <p:cNvPr id="3058" name="Freeform 3057"/>
          <p:cNvSpPr/>
          <p:nvPr/>
        </p:nvSpPr>
        <p:spPr>
          <a:xfrm>
            <a:off x="0" y="38505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B4B4B"/>
          </a:solidFill>
          <a:ln w="0">
            <a:noFill/>
          </a:ln>
        </p:spPr>
      </p:sp>
      <p:sp>
        <p:nvSpPr>
          <p:cNvPr id="3059" name="Freeform 3058"/>
          <p:cNvSpPr/>
          <p:nvPr/>
        </p:nvSpPr>
        <p:spPr>
          <a:xfrm>
            <a:off x="0" y="38703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B4B4B"/>
          </a:solidFill>
          <a:ln w="0">
            <a:noFill/>
          </a:ln>
        </p:spPr>
      </p:sp>
      <p:sp>
        <p:nvSpPr>
          <p:cNvPr id="3060" name="Freeform 3059"/>
          <p:cNvSpPr/>
          <p:nvPr/>
        </p:nvSpPr>
        <p:spPr>
          <a:xfrm>
            <a:off x="0" y="38901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A4A4A"/>
          </a:solidFill>
          <a:ln w="0">
            <a:noFill/>
          </a:ln>
        </p:spPr>
      </p:sp>
      <p:sp>
        <p:nvSpPr>
          <p:cNvPr id="3061" name="Freeform 3060"/>
          <p:cNvSpPr/>
          <p:nvPr/>
        </p:nvSpPr>
        <p:spPr>
          <a:xfrm>
            <a:off x="0" y="39099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A4A4A"/>
          </a:solidFill>
          <a:ln w="0">
            <a:noFill/>
          </a:ln>
        </p:spPr>
      </p:sp>
      <p:sp>
        <p:nvSpPr>
          <p:cNvPr id="3062" name="Freeform 3061"/>
          <p:cNvSpPr/>
          <p:nvPr/>
        </p:nvSpPr>
        <p:spPr>
          <a:xfrm>
            <a:off x="0" y="392976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94949"/>
          </a:solidFill>
          <a:ln w="0">
            <a:noFill/>
          </a:ln>
        </p:spPr>
      </p:sp>
      <p:sp>
        <p:nvSpPr>
          <p:cNvPr id="3063" name="Freeform 3062"/>
          <p:cNvSpPr/>
          <p:nvPr/>
        </p:nvSpPr>
        <p:spPr>
          <a:xfrm>
            <a:off x="0" y="3949560"/>
            <a:ext cx="4038840" cy="732240"/>
          </a:xfrm>
          <a:custGeom>
            <a:avLst/>
            <a:gdLst/>
            <a:ahLst/>
            <a:cxnLst/>
            <a:rect l="0" t="0" r="r" b="b"/>
            <a:pathLst>
              <a:path w="11219" h="2034">
                <a:moveTo>
                  <a:pt x="0" y="0"/>
                </a:moveTo>
                <a:lnTo>
                  <a:pt x="11219" y="1979"/>
                </a:lnTo>
                <a:lnTo>
                  <a:pt x="11219" y="2034"/>
                </a:lnTo>
                <a:lnTo>
                  <a:pt x="0" y="54"/>
                </a:lnTo>
                <a:lnTo>
                  <a:pt x="0" y="0"/>
                </a:lnTo>
                <a:close/>
              </a:path>
            </a:pathLst>
          </a:custGeom>
          <a:solidFill>
            <a:srgbClr val="494949"/>
          </a:solidFill>
          <a:ln w="0">
            <a:noFill/>
          </a:ln>
        </p:spPr>
      </p:sp>
      <p:sp>
        <p:nvSpPr>
          <p:cNvPr id="3064" name="Freeform 3063"/>
          <p:cNvSpPr/>
          <p:nvPr/>
        </p:nvSpPr>
        <p:spPr>
          <a:xfrm>
            <a:off x="0" y="3969000"/>
            <a:ext cx="4038840" cy="732240"/>
          </a:xfrm>
          <a:custGeom>
            <a:avLst/>
            <a:gdLst/>
            <a:ahLst/>
            <a:cxnLst/>
            <a:rect l="0" t="0" r="r" b="b"/>
            <a:pathLst>
              <a:path w="11219" h="2034">
                <a:moveTo>
                  <a:pt x="0" y="0"/>
                </a:moveTo>
                <a:lnTo>
                  <a:pt x="11219" y="1980"/>
                </a:lnTo>
                <a:lnTo>
                  <a:pt x="11219" y="2034"/>
                </a:lnTo>
                <a:lnTo>
                  <a:pt x="0" y="55"/>
                </a:lnTo>
                <a:lnTo>
                  <a:pt x="0" y="0"/>
                </a:lnTo>
                <a:close/>
              </a:path>
            </a:pathLst>
          </a:custGeom>
          <a:solidFill>
            <a:srgbClr val="484848"/>
          </a:solidFill>
          <a:ln w="0">
            <a:noFill/>
          </a:ln>
        </p:spPr>
      </p:sp>
      <p:sp>
        <p:nvSpPr>
          <p:cNvPr id="3065" name="Freeform 3064"/>
          <p:cNvSpPr/>
          <p:nvPr/>
        </p:nvSpPr>
        <p:spPr>
          <a:xfrm>
            <a:off x="0" y="39888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84848"/>
          </a:solidFill>
          <a:ln w="0">
            <a:noFill/>
          </a:ln>
        </p:spPr>
      </p:sp>
      <p:sp>
        <p:nvSpPr>
          <p:cNvPr id="3066" name="Freeform 3065"/>
          <p:cNvSpPr/>
          <p:nvPr/>
        </p:nvSpPr>
        <p:spPr>
          <a:xfrm>
            <a:off x="0" y="4008600"/>
            <a:ext cx="4038840" cy="732240"/>
          </a:xfrm>
          <a:custGeom>
            <a:avLst/>
            <a:gdLst/>
            <a:ahLst/>
            <a:cxnLst/>
            <a:rect l="0" t="0" r="r" b="b"/>
            <a:pathLst>
              <a:path w="11219" h="2034">
                <a:moveTo>
                  <a:pt x="0" y="0"/>
                </a:moveTo>
                <a:lnTo>
                  <a:pt x="11219" y="1979"/>
                </a:lnTo>
                <a:lnTo>
                  <a:pt x="11219" y="2034"/>
                </a:lnTo>
                <a:lnTo>
                  <a:pt x="0" y="56"/>
                </a:lnTo>
                <a:lnTo>
                  <a:pt x="0" y="0"/>
                </a:lnTo>
                <a:close/>
              </a:path>
            </a:pathLst>
          </a:custGeom>
          <a:solidFill>
            <a:srgbClr val="474747"/>
          </a:solidFill>
          <a:ln w="0">
            <a:noFill/>
          </a:ln>
        </p:spPr>
      </p:sp>
      <p:sp>
        <p:nvSpPr>
          <p:cNvPr id="3067" name="Freeform 3066"/>
          <p:cNvSpPr/>
          <p:nvPr/>
        </p:nvSpPr>
        <p:spPr>
          <a:xfrm>
            <a:off x="0" y="4028400"/>
            <a:ext cx="4038840" cy="732240"/>
          </a:xfrm>
          <a:custGeom>
            <a:avLst/>
            <a:gdLst/>
            <a:ahLst/>
            <a:cxnLst/>
            <a:rect l="0" t="0" r="r" b="b"/>
            <a:pathLst>
              <a:path w="11219" h="2034">
                <a:moveTo>
                  <a:pt x="0" y="0"/>
                </a:moveTo>
                <a:lnTo>
                  <a:pt x="11219" y="1978"/>
                </a:lnTo>
                <a:lnTo>
                  <a:pt x="11219" y="2034"/>
                </a:lnTo>
                <a:lnTo>
                  <a:pt x="0" y="55"/>
                </a:lnTo>
                <a:lnTo>
                  <a:pt x="0" y="0"/>
                </a:lnTo>
                <a:close/>
              </a:path>
            </a:pathLst>
          </a:custGeom>
          <a:solidFill>
            <a:srgbClr val="474747"/>
          </a:solidFill>
          <a:ln w="0">
            <a:noFill/>
          </a:ln>
        </p:spPr>
      </p:sp>
      <p:sp>
        <p:nvSpPr>
          <p:cNvPr id="3068" name="Freeform 3067"/>
          <p:cNvSpPr/>
          <p:nvPr/>
        </p:nvSpPr>
        <p:spPr>
          <a:xfrm>
            <a:off x="0" y="40482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64646"/>
          </a:solidFill>
          <a:ln w="0">
            <a:noFill/>
          </a:ln>
        </p:spPr>
      </p:sp>
      <p:sp>
        <p:nvSpPr>
          <p:cNvPr id="3069" name="Freeform 3068"/>
          <p:cNvSpPr/>
          <p:nvPr/>
        </p:nvSpPr>
        <p:spPr>
          <a:xfrm>
            <a:off x="0" y="40680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64646"/>
          </a:solidFill>
          <a:ln w="0">
            <a:noFill/>
          </a:ln>
        </p:spPr>
      </p:sp>
      <p:sp>
        <p:nvSpPr>
          <p:cNvPr id="3070" name="Freeform 3069"/>
          <p:cNvSpPr/>
          <p:nvPr/>
        </p:nvSpPr>
        <p:spPr>
          <a:xfrm>
            <a:off x="0" y="40878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54545"/>
          </a:solidFill>
          <a:ln w="0">
            <a:noFill/>
          </a:ln>
        </p:spPr>
      </p:sp>
      <p:sp>
        <p:nvSpPr>
          <p:cNvPr id="3071" name="Freeform 3070"/>
          <p:cNvSpPr/>
          <p:nvPr/>
        </p:nvSpPr>
        <p:spPr>
          <a:xfrm>
            <a:off x="0" y="41076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54545"/>
          </a:solidFill>
          <a:ln w="0">
            <a:noFill/>
          </a:ln>
        </p:spPr>
      </p:sp>
      <p:sp>
        <p:nvSpPr>
          <p:cNvPr id="3072" name="Freeform 3071"/>
          <p:cNvSpPr/>
          <p:nvPr/>
        </p:nvSpPr>
        <p:spPr>
          <a:xfrm>
            <a:off x="0" y="41274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44444"/>
          </a:solidFill>
          <a:ln w="0">
            <a:noFill/>
          </a:ln>
        </p:spPr>
      </p:sp>
      <p:sp>
        <p:nvSpPr>
          <p:cNvPr id="3073" name="Freeform 3072"/>
          <p:cNvSpPr/>
          <p:nvPr/>
        </p:nvSpPr>
        <p:spPr>
          <a:xfrm>
            <a:off x="0" y="41472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44444"/>
          </a:solidFill>
          <a:ln w="0">
            <a:noFill/>
          </a:ln>
        </p:spPr>
      </p:sp>
      <p:sp>
        <p:nvSpPr>
          <p:cNvPr id="3074" name="Freeform 3073"/>
          <p:cNvSpPr/>
          <p:nvPr/>
        </p:nvSpPr>
        <p:spPr>
          <a:xfrm>
            <a:off x="0" y="41670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34343"/>
          </a:solidFill>
          <a:ln w="0">
            <a:noFill/>
          </a:ln>
        </p:spPr>
      </p:sp>
      <p:sp>
        <p:nvSpPr>
          <p:cNvPr id="3075" name="Freeform 3074"/>
          <p:cNvSpPr/>
          <p:nvPr/>
        </p:nvSpPr>
        <p:spPr>
          <a:xfrm>
            <a:off x="0" y="41868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34343"/>
          </a:solidFill>
          <a:ln w="0">
            <a:noFill/>
          </a:ln>
        </p:spPr>
      </p:sp>
      <p:sp>
        <p:nvSpPr>
          <p:cNvPr id="3076" name="Freeform 3075"/>
          <p:cNvSpPr/>
          <p:nvPr/>
        </p:nvSpPr>
        <p:spPr>
          <a:xfrm>
            <a:off x="0" y="42066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24242"/>
          </a:solidFill>
          <a:ln w="0">
            <a:noFill/>
          </a:ln>
        </p:spPr>
      </p:sp>
      <p:sp>
        <p:nvSpPr>
          <p:cNvPr id="3077" name="Freeform 3076"/>
          <p:cNvSpPr/>
          <p:nvPr/>
        </p:nvSpPr>
        <p:spPr>
          <a:xfrm>
            <a:off x="0" y="42264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24242"/>
          </a:solidFill>
          <a:ln w="0">
            <a:noFill/>
          </a:ln>
        </p:spPr>
      </p:sp>
      <p:sp>
        <p:nvSpPr>
          <p:cNvPr id="3078" name="Freeform 3077"/>
          <p:cNvSpPr/>
          <p:nvPr/>
        </p:nvSpPr>
        <p:spPr>
          <a:xfrm>
            <a:off x="0" y="42462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14141"/>
          </a:solidFill>
          <a:ln w="0">
            <a:noFill/>
          </a:ln>
        </p:spPr>
      </p:sp>
      <p:sp>
        <p:nvSpPr>
          <p:cNvPr id="3079" name="Freeform 3078"/>
          <p:cNvSpPr/>
          <p:nvPr/>
        </p:nvSpPr>
        <p:spPr>
          <a:xfrm>
            <a:off x="0" y="42660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14141"/>
          </a:solidFill>
          <a:ln w="0">
            <a:noFill/>
          </a:ln>
        </p:spPr>
      </p:sp>
      <p:sp>
        <p:nvSpPr>
          <p:cNvPr id="3080" name="Freeform 3079"/>
          <p:cNvSpPr/>
          <p:nvPr/>
        </p:nvSpPr>
        <p:spPr>
          <a:xfrm>
            <a:off x="0" y="42858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404040"/>
          </a:solidFill>
          <a:ln w="0">
            <a:noFill/>
          </a:ln>
        </p:spPr>
      </p:sp>
      <p:sp>
        <p:nvSpPr>
          <p:cNvPr id="3081" name="Freeform 3080"/>
          <p:cNvSpPr/>
          <p:nvPr/>
        </p:nvSpPr>
        <p:spPr>
          <a:xfrm>
            <a:off x="0" y="43056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F3F3F"/>
          </a:solidFill>
          <a:ln w="0">
            <a:noFill/>
          </a:ln>
        </p:spPr>
      </p:sp>
      <p:sp>
        <p:nvSpPr>
          <p:cNvPr id="3082" name="Freeform 3081"/>
          <p:cNvSpPr/>
          <p:nvPr/>
        </p:nvSpPr>
        <p:spPr>
          <a:xfrm>
            <a:off x="0" y="43254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F3F3F"/>
          </a:solidFill>
          <a:ln w="0">
            <a:noFill/>
          </a:ln>
        </p:spPr>
      </p:sp>
      <p:sp>
        <p:nvSpPr>
          <p:cNvPr id="3083" name="Freeform 3082"/>
          <p:cNvSpPr/>
          <p:nvPr/>
        </p:nvSpPr>
        <p:spPr>
          <a:xfrm>
            <a:off x="0" y="43452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E3E3E"/>
          </a:solidFill>
          <a:ln w="0">
            <a:noFill/>
          </a:ln>
        </p:spPr>
      </p:sp>
      <p:sp>
        <p:nvSpPr>
          <p:cNvPr id="3084" name="Freeform 3083"/>
          <p:cNvSpPr/>
          <p:nvPr/>
        </p:nvSpPr>
        <p:spPr>
          <a:xfrm>
            <a:off x="0" y="43650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E3E3E"/>
          </a:solidFill>
          <a:ln w="0">
            <a:noFill/>
          </a:ln>
        </p:spPr>
      </p:sp>
      <p:sp>
        <p:nvSpPr>
          <p:cNvPr id="3085" name="Freeform 3084"/>
          <p:cNvSpPr/>
          <p:nvPr/>
        </p:nvSpPr>
        <p:spPr>
          <a:xfrm>
            <a:off x="0" y="43848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D3D3D"/>
          </a:solidFill>
          <a:ln w="0">
            <a:noFill/>
          </a:ln>
        </p:spPr>
      </p:sp>
      <p:sp>
        <p:nvSpPr>
          <p:cNvPr id="3086" name="Freeform 3085"/>
          <p:cNvSpPr/>
          <p:nvPr/>
        </p:nvSpPr>
        <p:spPr>
          <a:xfrm>
            <a:off x="0" y="44046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D3D3D"/>
          </a:solidFill>
          <a:ln w="0">
            <a:noFill/>
          </a:ln>
        </p:spPr>
      </p:sp>
      <p:sp>
        <p:nvSpPr>
          <p:cNvPr id="3087" name="Freeform 3086"/>
          <p:cNvSpPr/>
          <p:nvPr/>
        </p:nvSpPr>
        <p:spPr>
          <a:xfrm>
            <a:off x="0" y="442440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C3C3C"/>
          </a:solidFill>
          <a:ln w="0">
            <a:noFill/>
          </a:ln>
        </p:spPr>
      </p:sp>
      <p:sp>
        <p:nvSpPr>
          <p:cNvPr id="3088" name="Freeform 3087"/>
          <p:cNvSpPr/>
          <p:nvPr/>
        </p:nvSpPr>
        <p:spPr>
          <a:xfrm>
            <a:off x="0" y="4444200"/>
            <a:ext cx="4038840" cy="732240"/>
          </a:xfrm>
          <a:custGeom>
            <a:avLst/>
            <a:gdLst/>
            <a:ahLst/>
            <a:cxnLst/>
            <a:rect l="0" t="0" r="r" b="b"/>
            <a:pathLst>
              <a:path w="11219" h="2034">
                <a:moveTo>
                  <a:pt x="0" y="0"/>
                </a:moveTo>
                <a:lnTo>
                  <a:pt x="11219" y="1979"/>
                </a:lnTo>
                <a:lnTo>
                  <a:pt x="11219" y="2034"/>
                </a:lnTo>
                <a:lnTo>
                  <a:pt x="0" y="54"/>
                </a:lnTo>
                <a:lnTo>
                  <a:pt x="0" y="0"/>
                </a:lnTo>
                <a:close/>
              </a:path>
            </a:pathLst>
          </a:custGeom>
          <a:solidFill>
            <a:srgbClr val="3C3C3C"/>
          </a:solidFill>
          <a:ln w="0">
            <a:noFill/>
          </a:ln>
        </p:spPr>
      </p:sp>
      <p:sp>
        <p:nvSpPr>
          <p:cNvPr id="3089" name="Freeform 3088"/>
          <p:cNvSpPr/>
          <p:nvPr/>
        </p:nvSpPr>
        <p:spPr>
          <a:xfrm>
            <a:off x="0" y="4463640"/>
            <a:ext cx="4038840" cy="732240"/>
          </a:xfrm>
          <a:custGeom>
            <a:avLst/>
            <a:gdLst/>
            <a:ahLst/>
            <a:cxnLst/>
            <a:rect l="0" t="0" r="r" b="b"/>
            <a:pathLst>
              <a:path w="11219" h="2034">
                <a:moveTo>
                  <a:pt x="0" y="0"/>
                </a:moveTo>
                <a:lnTo>
                  <a:pt x="11219" y="1980"/>
                </a:lnTo>
                <a:lnTo>
                  <a:pt x="11219" y="2034"/>
                </a:lnTo>
                <a:lnTo>
                  <a:pt x="0" y="55"/>
                </a:lnTo>
                <a:lnTo>
                  <a:pt x="0" y="0"/>
                </a:lnTo>
                <a:close/>
              </a:path>
            </a:pathLst>
          </a:custGeom>
          <a:solidFill>
            <a:srgbClr val="3B3B3B"/>
          </a:solidFill>
          <a:ln w="0">
            <a:noFill/>
          </a:ln>
        </p:spPr>
      </p:sp>
      <p:sp>
        <p:nvSpPr>
          <p:cNvPr id="3090" name="Freeform 3089"/>
          <p:cNvSpPr/>
          <p:nvPr/>
        </p:nvSpPr>
        <p:spPr>
          <a:xfrm>
            <a:off x="0" y="44834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B3B3B"/>
          </a:solidFill>
          <a:ln w="0">
            <a:noFill/>
          </a:ln>
        </p:spPr>
      </p:sp>
      <p:sp>
        <p:nvSpPr>
          <p:cNvPr id="3091" name="Freeform 3090"/>
          <p:cNvSpPr/>
          <p:nvPr/>
        </p:nvSpPr>
        <p:spPr>
          <a:xfrm>
            <a:off x="0" y="45032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A3A3A"/>
          </a:solidFill>
          <a:ln w="0">
            <a:noFill/>
          </a:ln>
        </p:spPr>
      </p:sp>
      <p:sp>
        <p:nvSpPr>
          <p:cNvPr id="3092" name="Freeform 3091"/>
          <p:cNvSpPr/>
          <p:nvPr/>
        </p:nvSpPr>
        <p:spPr>
          <a:xfrm>
            <a:off x="0" y="45230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A3A3A"/>
          </a:solidFill>
          <a:ln w="0">
            <a:noFill/>
          </a:ln>
        </p:spPr>
      </p:sp>
      <p:sp>
        <p:nvSpPr>
          <p:cNvPr id="3093" name="Freeform 3092"/>
          <p:cNvSpPr/>
          <p:nvPr/>
        </p:nvSpPr>
        <p:spPr>
          <a:xfrm>
            <a:off x="0" y="45428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93939"/>
          </a:solidFill>
          <a:ln w="0">
            <a:noFill/>
          </a:ln>
        </p:spPr>
      </p:sp>
      <p:sp>
        <p:nvSpPr>
          <p:cNvPr id="3094" name="Freeform 3093"/>
          <p:cNvSpPr/>
          <p:nvPr/>
        </p:nvSpPr>
        <p:spPr>
          <a:xfrm>
            <a:off x="0" y="45626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93939"/>
          </a:solidFill>
          <a:ln w="0">
            <a:noFill/>
          </a:ln>
        </p:spPr>
      </p:sp>
      <p:sp>
        <p:nvSpPr>
          <p:cNvPr id="3095" name="Freeform 3094"/>
          <p:cNvSpPr/>
          <p:nvPr/>
        </p:nvSpPr>
        <p:spPr>
          <a:xfrm>
            <a:off x="0" y="45824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83838"/>
          </a:solidFill>
          <a:ln w="0">
            <a:noFill/>
          </a:ln>
        </p:spPr>
      </p:sp>
      <p:sp>
        <p:nvSpPr>
          <p:cNvPr id="3096" name="Freeform 3095"/>
          <p:cNvSpPr/>
          <p:nvPr/>
        </p:nvSpPr>
        <p:spPr>
          <a:xfrm>
            <a:off x="0" y="46022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83838"/>
          </a:solidFill>
          <a:ln w="0">
            <a:noFill/>
          </a:ln>
        </p:spPr>
      </p:sp>
      <p:sp>
        <p:nvSpPr>
          <p:cNvPr id="3097" name="Freeform 3096"/>
          <p:cNvSpPr/>
          <p:nvPr/>
        </p:nvSpPr>
        <p:spPr>
          <a:xfrm>
            <a:off x="0" y="46220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73737"/>
          </a:solidFill>
          <a:ln w="0">
            <a:noFill/>
          </a:ln>
        </p:spPr>
      </p:sp>
      <p:sp>
        <p:nvSpPr>
          <p:cNvPr id="3098" name="Freeform 3097"/>
          <p:cNvSpPr/>
          <p:nvPr/>
        </p:nvSpPr>
        <p:spPr>
          <a:xfrm>
            <a:off x="0" y="46418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73737"/>
          </a:solidFill>
          <a:ln w="0">
            <a:noFill/>
          </a:ln>
        </p:spPr>
      </p:sp>
      <p:sp>
        <p:nvSpPr>
          <p:cNvPr id="3099" name="Freeform 3098"/>
          <p:cNvSpPr/>
          <p:nvPr/>
        </p:nvSpPr>
        <p:spPr>
          <a:xfrm>
            <a:off x="0" y="46616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63636"/>
          </a:solidFill>
          <a:ln w="0">
            <a:noFill/>
          </a:ln>
        </p:spPr>
      </p:sp>
      <p:sp>
        <p:nvSpPr>
          <p:cNvPr id="3100" name="Freeform 3099"/>
          <p:cNvSpPr/>
          <p:nvPr/>
        </p:nvSpPr>
        <p:spPr>
          <a:xfrm>
            <a:off x="0" y="46814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63636"/>
          </a:solidFill>
          <a:ln w="0">
            <a:noFill/>
          </a:ln>
        </p:spPr>
      </p:sp>
      <p:sp>
        <p:nvSpPr>
          <p:cNvPr id="3101" name="Freeform 3100"/>
          <p:cNvSpPr/>
          <p:nvPr/>
        </p:nvSpPr>
        <p:spPr>
          <a:xfrm>
            <a:off x="0" y="47012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53535"/>
          </a:solidFill>
          <a:ln w="0">
            <a:noFill/>
          </a:ln>
        </p:spPr>
      </p:sp>
      <p:sp>
        <p:nvSpPr>
          <p:cNvPr id="3102" name="Freeform 3101"/>
          <p:cNvSpPr/>
          <p:nvPr/>
        </p:nvSpPr>
        <p:spPr>
          <a:xfrm>
            <a:off x="0" y="47210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53535"/>
          </a:solidFill>
          <a:ln w="0">
            <a:noFill/>
          </a:ln>
        </p:spPr>
      </p:sp>
      <p:sp>
        <p:nvSpPr>
          <p:cNvPr id="3103" name="Freeform 3102"/>
          <p:cNvSpPr/>
          <p:nvPr/>
        </p:nvSpPr>
        <p:spPr>
          <a:xfrm>
            <a:off x="0" y="4740840"/>
            <a:ext cx="4038840" cy="732240"/>
          </a:xfrm>
          <a:custGeom>
            <a:avLst/>
            <a:gdLst/>
            <a:ahLst/>
            <a:cxnLst/>
            <a:rect l="0" t="0" r="r" b="b"/>
            <a:pathLst>
              <a:path w="11219" h="2034">
                <a:moveTo>
                  <a:pt x="0" y="0"/>
                </a:moveTo>
                <a:lnTo>
                  <a:pt x="11219" y="1979"/>
                </a:lnTo>
                <a:lnTo>
                  <a:pt x="11219" y="2034"/>
                </a:lnTo>
                <a:lnTo>
                  <a:pt x="0" y="56"/>
                </a:lnTo>
                <a:lnTo>
                  <a:pt x="0" y="0"/>
                </a:lnTo>
                <a:close/>
              </a:path>
            </a:pathLst>
          </a:custGeom>
          <a:solidFill>
            <a:srgbClr val="343434"/>
          </a:solidFill>
          <a:ln w="0">
            <a:noFill/>
          </a:ln>
        </p:spPr>
      </p:sp>
      <p:sp>
        <p:nvSpPr>
          <p:cNvPr id="3104" name="Freeform 3103"/>
          <p:cNvSpPr/>
          <p:nvPr/>
        </p:nvSpPr>
        <p:spPr>
          <a:xfrm>
            <a:off x="0" y="4760640"/>
            <a:ext cx="4038840" cy="732240"/>
          </a:xfrm>
          <a:custGeom>
            <a:avLst/>
            <a:gdLst/>
            <a:ahLst/>
            <a:cxnLst/>
            <a:rect l="0" t="0" r="r" b="b"/>
            <a:pathLst>
              <a:path w="11219" h="2034">
                <a:moveTo>
                  <a:pt x="0" y="0"/>
                </a:moveTo>
                <a:lnTo>
                  <a:pt x="11219" y="1978"/>
                </a:lnTo>
                <a:lnTo>
                  <a:pt x="11219" y="2034"/>
                </a:lnTo>
                <a:lnTo>
                  <a:pt x="0" y="55"/>
                </a:lnTo>
                <a:lnTo>
                  <a:pt x="0" y="0"/>
                </a:lnTo>
                <a:close/>
              </a:path>
            </a:pathLst>
          </a:custGeom>
          <a:solidFill>
            <a:srgbClr val="343434"/>
          </a:solidFill>
          <a:ln w="0">
            <a:noFill/>
          </a:ln>
        </p:spPr>
      </p:sp>
      <p:sp>
        <p:nvSpPr>
          <p:cNvPr id="3105" name="Freeform 3104"/>
          <p:cNvSpPr/>
          <p:nvPr/>
        </p:nvSpPr>
        <p:spPr>
          <a:xfrm>
            <a:off x="0" y="47804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33333"/>
          </a:solidFill>
          <a:ln w="0">
            <a:noFill/>
          </a:ln>
        </p:spPr>
      </p:sp>
      <p:sp>
        <p:nvSpPr>
          <p:cNvPr id="3106" name="Freeform 3105"/>
          <p:cNvSpPr/>
          <p:nvPr/>
        </p:nvSpPr>
        <p:spPr>
          <a:xfrm>
            <a:off x="0" y="48002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33333"/>
          </a:solidFill>
          <a:ln w="0">
            <a:noFill/>
          </a:ln>
        </p:spPr>
      </p:sp>
      <p:sp>
        <p:nvSpPr>
          <p:cNvPr id="3107" name="Freeform 3106"/>
          <p:cNvSpPr/>
          <p:nvPr/>
        </p:nvSpPr>
        <p:spPr>
          <a:xfrm>
            <a:off x="0" y="48200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23232"/>
          </a:solidFill>
          <a:ln w="0">
            <a:noFill/>
          </a:ln>
        </p:spPr>
      </p:sp>
      <p:sp>
        <p:nvSpPr>
          <p:cNvPr id="3108" name="Freeform 3107"/>
          <p:cNvSpPr/>
          <p:nvPr/>
        </p:nvSpPr>
        <p:spPr>
          <a:xfrm>
            <a:off x="0" y="48398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23232"/>
          </a:solidFill>
          <a:ln w="0">
            <a:noFill/>
          </a:ln>
        </p:spPr>
      </p:sp>
      <p:sp>
        <p:nvSpPr>
          <p:cNvPr id="3109" name="Freeform 3108"/>
          <p:cNvSpPr/>
          <p:nvPr/>
        </p:nvSpPr>
        <p:spPr>
          <a:xfrm>
            <a:off x="0" y="48596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13131"/>
          </a:solidFill>
          <a:ln w="0">
            <a:noFill/>
          </a:ln>
        </p:spPr>
      </p:sp>
      <p:sp>
        <p:nvSpPr>
          <p:cNvPr id="3110" name="Freeform 3109"/>
          <p:cNvSpPr/>
          <p:nvPr/>
        </p:nvSpPr>
        <p:spPr>
          <a:xfrm>
            <a:off x="0" y="48794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13131"/>
          </a:solidFill>
          <a:ln w="0">
            <a:noFill/>
          </a:ln>
        </p:spPr>
      </p:sp>
      <p:sp>
        <p:nvSpPr>
          <p:cNvPr id="3111" name="Freeform 3110"/>
          <p:cNvSpPr/>
          <p:nvPr/>
        </p:nvSpPr>
        <p:spPr>
          <a:xfrm>
            <a:off x="0" y="489924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303030"/>
          </a:solidFill>
          <a:ln w="0">
            <a:noFill/>
          </a:ln>
        </p:spPr>
      </p:sp>
      <p:sp>
        <p:nvSpPr>
          <p:cNvPr id="3112" name="Freeform 3111"/>
          <p:cNvSpPr/>
          <p:nvPr/>
        </p:nvSpPr>
        <p:spPr>
          <a:xfrm>
            <a:off x="0" y="4919040"/>
            <a:ext cx="4038840" cy="732240"/>
          </a:xfrm>
          <a:custGeom>
            <a:avLst/>
            <a:gdLst/>
            <a:ahLst/>
            <a:cxnLst/>
            <a:rect l="0" t="0" r="r" b="b"/>
            <a:pathLst>
              <a:path w="11219" h="2034">
                <a:moveTo>
                  <a:pt x="0" y="0"/>
                </a:moveTo>
                <a:lnTo>
                  <a:pt x="11219" y="1979"/>
                </a:lnTo>
                <a:lnTo>
                  <a:pt x="11219" y="2034"/>
                </a:lnTo>
                <a:lnTo>
                  <a:pt x="0" y="54"/>
                </a:lnTo>
                <a:lnTo>
                  <a:pt x="0" y="0"/>
                </a:lnTo>
                <a:close/>
              </a:path>
            </a:pathLst>
          </a:custGeom>
          <a:solidFill>
            <a:srgbClr val="303030"/>
          </a:solidFill>
          <a:ln w="0">
            <a:noFill/>
          </a:ln>
        </p:spPr>
      </p:sp>
      <p:sp>
        <p:nvSpPr>
          <p:cNvPr id="3113" name="Freeform 3112"/>
          <p:cNvSpPr/>
          <p:nvPr/>
        </p:nvSpPr>
        <p:spPr>
          <a:xfrm>
            <a:off x="0" y="4938480"/>
            <a:ext cx="4038840" cy="732240"/>
          </a:xfrm>
          <a:custGeom>
            <a:avLst/>
            <a:gdLst/>
            <a:ahLst/>
            <a:cxnLst/>
            <a:rect l="0" t="0" r="r" b="b"/>
            <a:pathLst>
              <a:path w="11219" h="2034">
                <a:moveTo>
                  <a:pt x="0" y="0"/>
                </a:moveTo>
                <a:lnTo>
                  <a:pt x="11219" y="1980"/>
                </a:lnTo>
                <a:lnTo>
                  <a:pt x="11219" y="2034"/>
                </a:lnTo>
                <a:lnTo>
                  <a:pt x="0" y="55"/>
                </a:lnTo>
                <a:lnTo>
                  <a:pt x="0" y="0"/>
                </a:lnTo>
                <a:close/>
              </a:path>
            </a:pathLst>
          </a:custGeom>
          <a:solidFill>
            <a:srgbClr val="2F2F2F"/>
          </a:solidFill>
          <a:ln w="0">
            <a:noFill/>
          </a:ln>
        </p:spPr>
      </p:sp>
      <p:sp>
        <p:nvSpPr>
          <p:cNvPr id="3114" name="Freeform 3113"/>
          <p:cNvSpPr/>
          <p:nvPr/>
        </p:nvSpPr>
        <p:spPr>
          <a:xfrm>
            <a:off x="0" y="4958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F2F2F"/>
          </a:solidFill>
          <a:ln w="0">
            <a:noFill/>
          </a:ln>
        </p:spPr>
      </p:sp>
      <p:sp>
        <p:nvSpPr>
          <p:cNvPr id="3115" name="Freeform 3114"/>
          <p:cNvSpPr/>
          <p:nvPr/>
        </p:nvSpPr>
        <p:spPr>
          <a:xfrm>
            <a:off x="0" y="4978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E2E2E"/>
          </a:solidFill>
          <a:ln w="0">
            <a:noFill/>
          </a:ln>
        </p:spPr>
      </p:sp>
      <p:sp>
        <p:nvSpPr>
          <p:cNvPr id="3116" name="Freeform 3115"/>
          <p:cNvSpPr/>
          <p:nvPr/>
        </p:nvSpPr>
        <p:spPr>
          <a:xfrm>
            <a:off x="0" y="4997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E2E2E"/>
          </a:solidFill>
          <a:ln w="0">
            <a:noFill/>
          </a:ln>
        </p:spPr>
      </p:sp>
      <p:sp>
        <p:nvSpPr>
          <p:cNvPr id="3117" name="Freeform 3116"/>
          <p:cNvSpPr/>
          <p:nvPr/>
        </p:nvSpPr>
        <p:spPr>
          <a:xfrm>
            <a:off x="0" y="5017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D2D2D"/>
          </a:solidFill>
          <a:ln w="0">
            <a:noFill/>
          </a:ln>
        </p:spPr>
      </p:sp>
      <p:sp>
        <p:nvSpPr>
          <p:cNvPr id="3118" name="Freeform 3117"/>
          <p:cNvSpPr/>
          <p:nvPr/>
        </p:nvSpPr>
        <p:spPr>
          <a:xfrm>
            <a:off x="0" y="5037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D2D2D"/>
          </a:solidFill>
          <a:ln w="0">
            <a:noFill/>
          </a:ln>
        </p:spPr>
      </p:sp>
      <p:sp>
        <p:nvSpPr>
          <p:cNvPr id="3119" name="Freeform 3118"/>
          <p:cNvSpPr/>
          <p:nvPr/>
        </p:nvSpPr>
        <p:spPr>
          <a:xfrm>
            <a:off x="0" y="50572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C2C2C"/>
          </a:solidFill>
          <a:ln w="0">
            <a:noFill/>
          </a:ln>
        </p:spPr>
      </p:sp>
      <p:sp>
        <p:nvSpPr>
          <p:cNvPr id="3120" name="Freeform 3119"/>
          <p:cNvSpPr/>
          <p:nvPr/>
        </p:nvSpPr>
        <p:spPr>
          <a:xfrm>
            <a:off x="0" y="50770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C2C2C"/>
          </a:solidFill>
          <a:ln w="0">
            <a:noFill/>
          </a:ln>
        </p:spPr>
      </p:sp>
      <p:sp>
        <p:nvSpPr>
          <p:cNvPr id="3121" name="Freeform 3120"/>
          <p:cNvSpPr/>
          <p:nvPr/>
        </p:nvSpPr>
        <p:spPr>
          <a:xfrm>
            <a:off x="0" y="50968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B2B2B"/>
          </a:solidFill>
          <a:ln w="0">
            <a:noFill/>
          </a:ln>
        </p:spPr>
      </p:sp>
      <p:sp>
        <p:nvSpPr>
          <p:cNvPr id="3122" name="Freeform 3121"/>
          <p:cNvSpPr/>
          <p:nvPr/>
        </p:nvSpPr>
        <p:spPr>
          <a:xfrm>
            <a:off x="0" y="51166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B2B2B"/>
          </a:solidFill>
          <a:ln w="0">
            <a:noFill/>
          </a:ln>
        </p:spPr>
      </p:sp>
      <p:sp>
        <p:nvSpPr>
          <p:cNvPr id="3123" name="Freeform 3122"/>
          <p:cNvSpPr/>
          <p:nvPr/>
        </p:nvSpPr>
        <p:spPr>
          <a:xfrm>
            <a:off x="0" y="5136480"/>
            <a:ext cx="4038840" cy="732240"/>
          </a:xfrm>
          <a:custGeom>
            <a:avLst/>
            <a:gdLst/>
            <a:ahLst/>
            <a:cxnLst/>
            <a:rect l="0" t="0" r="r" b="b"/>
            <a:pathLst>
              <a:path w="11219" h="2034">
                <a:moveTo>
                  <a:pt x="0" y="0"/>
                </a:moveTo>
                <a:lnTo>
                  <a:pt x="11219" y="1979"/>
                </a:lnTo>
                <a:lnTo>
                  <a:pt x="11219" y="2034"/>
                </a:lnTo>
                <a:lnTo>
                  <a:pt x="0" y="55"/>
                </a:lnTo>
                <a:lnTo>
                  <a:pt x="0" y="0"/>
                </a:lnTo>
                <a:close/>
              </a:path>
            </a:pathLst>
          </a:custGeom>
          <a:solidFill>
            <a:srgbClr val="2A2A2A"/>
          </a:solidFill>
          <a:ln w="0">
            <a:noFill/>
          </a:ln>
        </p:spPr>
      </p:sp>
      <p:sp>
        <p:nvSpPr>
          <p:cNvPr id="3124" name="Freeform 3123"/>
          <p:cNvSpPr/>
          <p:nvPr/>
        </p:nvSpPr>
        <p:spPr>
          <a:xfrm>
            <a:off x="0" y="5156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A2A2A"/>
          </a:solidFill>
          <a:ln w="0">
            <a:noFill/>
          </a:ln>
        </p:spPr>
      </p:sp>
      <p:sp>
        <p:nvSpPr>
          <p:cNvPr id="3125" name="Freeform 3124"/>
          <p:cNvSpPr/>
          <p:nvPr/>
        </p:nvSpPr>
        <p:spPr>
          <a:xfrm>
            <a:off x="0" y="51958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92929"/>
          </a:solidFill>
          <a:ln w="0">
            <a:noFill/>
          </a:ln>
        </p:spPr>
      </p:sp>
      <p:sp>
        <p:nvSpPr>
          <p:cNvPr id="3126" name="Freeform 3125"/>
          <p:cNvSpPr/>
          <p:nvPr/>
        </p:nvSpPr>
        <p:spPr>
          <a:xfrm>
            <a:off x="0" y="5235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82828"/>
          </a:solidFill>
          <a:ln w="0">
            <a:noFill/>
          </a:ln>
        </p:spPr>
      </p:sp>
      <p:sp>
        <p:nvSpPr>
          <p:cNvPr id="3127" name="Freeform 3126"/>
          <p:cNvSpPr/>
          <p:nvPr/>
        </p:nvSpPr>
        <p:spPr>
          <a:xfrm>
            <a:off x="0" y="52750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72727"/>
          </a:solidFill>
          <a:ln w="0">
            <a:noFill/>
          </a:ln>
        </p:spPr>
      </p:sp>
      <p:sp>
        <p:nvSpPr>
          <p:cNvPr id="3128" name="Freeform 3127"/>
          <p:cNvSpPr/>
          <p:nvPr/>
        </p:nvSpPr>
        <p:spPr>
          <a:xfrm>
            <a:off x="0" y="53146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62626"/>
          </a:solidFill>
          <a:ln w="0">
            <a:noFill/>
          </a:ln>
        </p:spPr>
      </p:sp>
      <p:sp>
        <p:nvSpPr>
          <p:cNvPr id="3129" name="Freeform 3128"/>
          <p:cNvSpPr/>
          <p:nvPr/>
        </p:nvSpPr>
        <p:spPr>
          <a:xfrm>
            <a:off x="0" y="5354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52525"/>
          </a:solidFill>
          <a:ln w="0">
            <a:noFill/>
          </a:ln>
        </p:spPr>
      </p:sp>
      <p:sp>
        <p:nvSpPr>
          <p:cNvPr id="3130" name="Freeform 3129"/>
          <p:cNvSpPr/>
          <p:nvPr/>
        </p:nvSpPr>
        <p:spPr>
          <a:xfrm>
            <a:off x="0" y="5393880"/>
            <a:ext cx="4038840" cy="751680"/>
          </a:xfrm>
          <a:custGeom>
            <a:avLst/>
            <a:gdLst/>
            <a:ahLst/>
            <a:cxnLst/>
            <a:rect l="0" t="0" r="r" b="b"/>
            <a:pathLst>
              <a:path w="11219" h="2088">
                <a:moveTo>
                  <a:pt x="0" y="0"/>
                </a:moveTo>
                <a:lnTo>
                  <a:pt x="11219" y="1979"/>
                </a:lnTo>
                <a:lnTo>
                  <a:pt x="11219" y="2088"/>
                </a:lnTo>
                <a:lnTo>
                  <a:pt x="0" y="109"/>
                </a:lnTo>
                <a:lnTo>
                  <a:pt x="0" y="0"/>
                </a:lnTo>
                <a:close/>
              </a:path>
            </a:pathLst>
          </a:custGeom>
          <a:solidFill>
            <a:srgbClr val="242424"/>
          </a:solidFill>
          <a:ln w="0">
            <a:noFill/>
          </a:ln>
        </p:spPr>
      </p:sp>
      <p:sp>
        <p:nvSpPr>
          <p:cNvPr id="3131" name="Freeform 3130"/>
          <p:cNvSpPr/>
          <p:nvPr/>
        </p:nvSpPr>
        <p:spPr>
          <a:xfrm>
            <a:off x="0" y="5433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32323"/>
          </a:solidFill>
          <a:ln w="0">
            <a:noFill/>
          </a:ln>
        </p:spPr>
      </p:sp>
      <p:sp>
        <p:nvSpPr>
          <p:cNvPr id="3132" name="Freeform 3131"/>
          <p:cNvSpPr/>
          <p:nvPr/>
        </p:nvSpPr>
        <p:spPr>
          <a:xfrm>
            <a:off x="0" y="54727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22222"/>
          </a:solidFill>
          <a:ln w="0">
            <a:noFill/>
          </a:ln>
        </p:spPr>
      </p:sp>
      <p:sp>
        <p:nvSpPr>
          <p:cNvPr id="3133" name="Freeform 3132"/>
          <p:cNvSpPr/>
          <p:nvPr/>
        </p:nvSpPr>
        <p:spPr>
          <a:xfrm>
            <a:off x="0" y="5512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12121"/>
          </a:solidFill>
          <a:ln w="0">
            <a:noFill/>
          </a:ln>
        </p:spPr>
      </p:sp>
      <p:sp>
        <p:nvSpPr>
          <p:cNvPr id="3134" name="Freeform 3133"/>
          <p:cNvSpPr/>
          <p:nvPr/>
        </p:nvSpPr>
        <p:spPr>
          <a:xfrm>
            <a:off x="0" y="5551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202020"/>
          </a:solidFill>
          <a:ln w="0">
            <a:noFill/>
          </a:ln>
        </p:spPr>
      </p:sp>
      <p:sp>
        <p:nvSpPr>
          <p:cNvPr id="3135" name="Freeform 3134"/>
          <p:cNvSpPr/>
          <p:nvPr/>
        </p:nvSpPr>
        <p:spPr>
          <a:xfrm>
            <a:off x="0" y="5591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F1F1F"/>
          </a:solidFill>
          <a:ln w="0">
            <a:noFill/>
          </a:ln>
        </p:spPr>
      </p:sp>
      <p:sp>
        <p:nvSpPr>
          <p:cNvPr id="3136" name="Freeform 3135"/>
          <p:cNvSpPr/>
          <p:nvPr/>
        </p:nvSpPr>
        <p:spPr>
          <a:xfrm>
            <a:off x="0" y="563112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1E1E1E"/>
          </a:solidFill>
          <a:ln w="0">
            <a:noFill/>
          </a:ln>
        </p:spPr>
      </p:sp>
      <p:sp>
        <p:nvSpPr>
          <p:cNvPr id="3137" name="Freeform 3136"/>
          <p:cNvSpPr/>
          <p:nvPr/>
        </p:nvSpPr>
        <p:spPr>
          <a:xfrm>
            <a:off x="0" y="5670720"/>
            <a:ext cx="4038840" cy="752040"/>
          </a:xfrm>
          <a:custGeom>
            <a:avLst/>
            <a:gdLst/>
            <a:ahLst/>
            <a:cxnLst/>
            <a:rect l="0" t="0" r="r" b="b"/>
            <a:pathLst>
              <a:path w="11219" h="2089">
                <a:moveTo>
                  <a:pt x="0" y="0"/>
                </a:moveTo>
                <a:lnTo>
                  <a:pt x="11219" y="1978"/>
                </a:lnTo>
                <a:lnTo>
                  <a:pt x="11219" y="2089"/>
                </a:lnTo>
                <a:lnTo>
                  <a:pt x="0" y="110"/>
                </a:lnTo>
                <a:lnTo>
                  <a:pt x="0" y="0"/>
                </a:lnTo>
                <a:close/>
              </a:path>
            </a:pathLst>
          </a:custGeom>
          <a:solidFill>
            <a:srgbClr val="1D1D1D"/>
          </a:solidFill>
          <a:ln w="0">
            <a:noFill/>
          </a:ln>
        </p:spPr>
      </p:sp>
      <p:sp>
        <p:nvSpPr>
          <p:cNvPr id="3138" name="Freeform 3137"/>
          <p:cNvSpPr/>
          <p:nvPr/>
        </p:nvSpPr>
        <p:spPr>
          <a:xfrm>
            <a:off x="0" y="5710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C1C1C"/>
          </a:solidFill>
          <a:ln w="0">
            <a:noFill/>
          </a:ln>
        </p:spPr>
      </p:sp>
      <p:sp>
        <p:nvSpPr>
          <p:cNvPr id="3139" name="Freeform 3138"/>
          <p:cNvSpPr/>
          <p:nvPr/>
        </p:nvSpPr>
        <p:spPr>
          <a:xfrm>
            <a:off x="0" y="5749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B1B1B"/>
          </a:solidFill>
          <a:ln w="0">
            <a:noFill/>
          </a:ln>
        </p:spPr>
      </p:sp>
      <p:sp>
        <p:nvSpPr>
          <p:cNvPr id="3140" name="Freeform 3139"/>
          <p:cNvSpPr/>
          <p:nvPr/>
        </p:nvSpPr>
        <p:spPr>
          <a:xfrm>
            <a:off x="0" y="5789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A1A1A"/>
          </a:solidFill>
          <a:ln w="0">
            <a:noFill/>
          </a:ln>
        </p:spPr>
      </p:sp>
      <p:sp>
        <p:nvSpPr>
          <p:cNvPr id="3141" name="Freeform 3140"/>
          <p:cNvSpPr/>
          <p:nvPr/>
        </p:nvSpPr>
        <p:spPr>
          <a:xfrm>
            <a:off x="0" y="5829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91919"/>
          </a:solidFill>
          <a:ln w="0">
            <a:noFill/>
          </a:ln>
        </p:spPr>
      </p:sp>
      <p:sp>
        <p:nvSpPr>
          <p:cNvPr id="3142" name="Freeform 3141"/>
          <p:cNvSpPr/>
          <p:nvPr/>
        </p:nvSpPr>
        <p:spPr>
          <a:xfrm>
            <a:off x="0" y="5868720"/>
            <a:ext cx="4038840" cy="752040"/>
          </a:xfrm>
          <a:custGeom>
            <a:avLst/>
            <a:gdLst/>
            <a:ahLst/>
            <a:cxnLst/>
            <a:rect l="0" t="0" r="r" b="b"/>
            <a:pathLst>
              <a:path w="11219" h="2089">
                <a:moveTo>
                  <a:pt x="0" y="0"/>
                </a:moveTo>
                <a:lnTo>
                  <a:pt x="11219" y="1979"/>
                </a:lnTo>
                <a:lnTo>
                  <a:pt x="11219" y="2089"/>
                </a:lnTo>
                <a:lnTo>
                  <a:pt x="0" y="109"/>
                </a:lnTo>
                <a:lnTo>
                  <a:pt x="0" y="0"/>
                </a:lnTo>
                <a:close/>
              </a:path>
            </a:pathLst>
          </a:custGeom>
          <a:solidFill>
            <a:srgbClr val="181818"/>
          </a:solidFill>
          <a:ln w="0">
            <a:noFill/>
          </a:ln>
        </p:spPr>
      </p:sp>
      <p:sp>
        <p:nvSpPr>
          <p:cNvPr id="3143" name="Freeform 3142"/>
          <p:cNvSpPr/>
          <p:nvPr/>
        </p:nvSpPr>
        <p:spPr>
          <a:xfrm>
            <a:off x="0" y="5907960"/>
            <a:ext cx="4038840" cy="752040"/>
          </a:xfrm>
          <a:custGeom>
            <a:avLst/>
            <a:gdLst/>
            <a:ahLst/>
            <a:cxnLst/>
            <a:rect l="0" t="0" r="r" b="b"/>
            <a:pathLst>
              <a:path w="11219" h="2089">
                <a:moveTo>
                  <a:pt x="0" y="0"/>
                </a:moveTo>
                <a:lnTo>
                  <a:pt x="11219" y="1980"/>
                </a:lnTo>
                <a:lnTo>
                  <a:pt x="11219" y="2089"/>
                </a:lnTo>
                <a:lnTo>
                  <a:pt x="0" y="110"/>
                </a:lnTo>
                <a:lnTo>
                  <a:pt x="0" y="0"/>
                </a:lnTo>
                <a:close/>
              </a:path>
            </a:pathLst>
          </a:custGeom>
          <a:solidFill>
            <a:srgbClr val="171717"/>
          </a:solidFill>
          <a:ln w="0">
            <a:noFill/>
          </a:ln>
        </p:spPr>
      </p:sp>
      <p:sp>
        <p:nvSpPr>
          <p:cNvPr id="3144" name="Freeform 3143"/>
          <p:cNvSpPr/>
          <p:nvPr/>
        </p:nvSpPr>
        <p:spPr>
          <a:xfrm>
            <a:off x="0" y="59475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61616"/>
          </a:solidFill>
          <a:ln w="0">
            <a:noFill/>
          </a:ln>
        </p:spPr>
      </p:sp>
      <p:sp>
        <p:nvSpPr>
          <p:cNvPr id="3145" name="Freeform 3144"/>
          <p:cNvSpPr/>
          <p:nvPr/>
        </p:nvSpPr>
        <p:spPr>
          <a:xfrm>
            <a:off x="0" y="59871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51515"/>
          </a:solidFill>
          <a:ln w="0">
            <a:noFill/>
          </a:ln>
        </p:spPr>
      </p:sp>
      <p:sp>
        <p:nvSpPr>
          <p:cNvPr id="3146" name="Freeform 3145"/>
          <p:cNvSpPr/>
          <p:nvPr/>
        </p:nvSpPr>
        <p:spPr>
          <a:xfrm>
            <a:off x="0" y="60267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1414"/>
          </a:solidFill>
          <a:ln w="0">
            <a:noFill/>
          </a:ln>
        </p:spPr>
      </p:sp>
      <p:sp>
        <p:nvSpPr>
          <p:cNvPr id="3147" name="Freeform 3146"/>
          <p:cNvSpPr/>
          <p:nvPr/>
        </p:nvSpPr>
        <p:spPr>
          <a:xfrm>
            <a:off x="0" y="60663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1313"/>
          </a:solidFill>
          <a:ln w="0">
            <a:noFill/>
          </a:ln>
        </p:spPr>
      </p:sp>
      <p:sp>
        <p:nvSpPr>
          <p:cNvPr id="3148" name="Freeform 3147"/>
          <p:cNvSpPr/>
          <p:nvPr/>
        </p:nvSpPr>
        <p:spPr>
          <a:xfrm>
            <a:off x="0" y="61059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1212"/>
          </a:solidFill>
          <a:ln w="0">
            <a:noFill/>
          </a:ln>
        </p:spPr>
      </p:sp>
      <p:sp>
        <p:nvSpPr>
          <p:cNvPr id="3149" name="Freeform 3148"/>
          <p:cNvSpPr/>
          <p:nvPr/>
        </p:nvSpPr>
        <p:spPr>
          <a:xfrm>
            <a:off x="0" y="6145560"/>
            <a:ext cx="4038840" cy="712440"/>
          </a:xfrm>
          <a:custGeom>
            <a:avLst/>
            <a:gdLst/>
            <a:ahLst/>
            <a:cxnLst/>
            <a:rect l="0" t="0" r="r" b="b"/>
            <a:pathLst>
              <a:path w="11219" h="1979">
                <a:moveTo>
                  <a:pt x="0" y="0"/>
                </a:moveTo>
                <a:lnTo>
                  <a:pt x="11219" y="1979"/>
                </a:lnTo>
                <a:lnTo>
                  <a:pt x="0" y="0"/>
                </a:lnTo>
                <a:close/>
              </a:path>
            </a:pathLst>
          </a:custGeom>
          <a:solidFill>
            <a:srgbClr val="111111"/>
          </a:solidFill>
          <a:ln w="0">
            <a:noFill/>
          </a:ln>
        </p:spPr>
      </p:sp>
      <p:sp>
        <p:nvSpPr>
          <p:cNvPr id="3150" name="Freeform 3149"/>
          <p:cNvSpPr/>
          <p:nvPr/>
        </p:nvSpPr>
        <p:spPr>
          <a:xfrm>
            <a:off x="0" y="6145560"/>
            <a:ext cx="4038840" cy="712440"/>
          </a:xfrm>
          <a:custGeom>
            <a:avLst/>
            <a:gdLst/>
            <a:ahLst/>
            <a:cxnLst/>
            <a:rect l="0" t="0" r="r" b="b"/>
            <a:pathLst>
              <a:path w="11219" h="1979">
                <a:moveTo>
                  <a:pt x="0" y="0"/>
                </a:moveTo>
                <a:lnTo>
                  <a:pt x="11219" y="1979"/>
                </a:lnTo>
                <a:lnTo>
                  <a:pt x="10598" y="1979"/>
                </a:lnTo>
                <a:lnTo>
                  <a:pt x="0" y="110"/>
                </a:lnTo>
                <a:lnTo>
                  <a:pt x="0" y="0"/>
                </a:lnTo>
                <a:close/>
              </a:path>
            </a:pathLst>
          </a:custGeom>
          <a:solidFill>
            <a:srgbClr val="111111"/>
          </a:solidFill>
          <a:ln w="0">
            <a:noFill/>
          </a:ln>
        </p:spPr>
      </p:sp>
      <p:sp>
        <p:nvSpPr>
          <p:cNvPr id="3151" name="Freeform 3150"/>
          <p:cNvSpPr/>
          <p:nvPr/>
        </p:nvSpPr>
        <p:spPr>
          <a:xfrm>
            <a:off x="0" y="6185160"/>
            <a:ext cx="3815280" cy="672840"/>
          </a:xfrm>
          <a:custGeom>
            <a:avLst/>
            <a:gdLst/>
            <a:ahLst/>
            <a:cxnLst/>
            <a:rect l="0" t="0" r="r" b="b"/>
            <a:pathLst>
              <a:path w="10598" h="1869">
                <a:moveTo>
                  <a:pt x="0" y="0"/>
                </a:moveTo>
                <a:lnTo>
                  <a:pt x="10598" y="1869"/>
                </a:lnTo>
                <a:lnTo>
                  <a:pt x="9975" y="1869"/>
                </a:lnTo>
                <a:lnTo>
                  <a:pt x="0" y="110"/>
                </a:lnTo>
                <a:lnTo>
                  <a:pt x="0" y="0"/>
                </a:lnTo>
                <a:close/>
              </a:path>
            </a:pathLst>
          </a:custGeom>
          <a:solidFill>
            <a:srgbClr val="101010"/>
          </a:solidFill>
          <a:ln w="0">
            <a:noFill/>
          </a:ln>
        </p:spPr>
      </p:sp>
      <p:sp>
        <p:nvSpPr>
          <p:cNvPr id="3152" name="Freeform 3151"/>
          <p:cNvSpPr/>
          <p:nvPr/>
        </p:nvSpPr>
        <p:spPr>
          <a:xfrm>
            <a:off x="0" y="6224760"/>
            <a:ext cx="3591000" cy="633240"/>
          </a:xfrm>
          <a:custGeom>
            <a:avLst/>
            <a:gdLst/>
            <a:ahLst/>
            <a:cxnLst/>
            <a:rect l="0" t="0" r="r" b="b"/>
            <a:pathLst>
              <a:path w="9975" h="1759">
                <a:moveTo>
                  <a:pt x="0" y="0"/>
                </a:moveTo>
                <a:lnTo>
                  <a:pt x="9975" y="1759"/>
                </a:lnTo>
                <a:lnTo>
                  <a:pt x="9351" y="1759"/>
                </a:lnTo>
                <a:lnTo>
                  <a:pt x="0" y="110"/>
                </a:lnTo>
                <a:lnTo>
                  <a:pt x="0" y="0"/>
                </a:lnTo>
                <a:close/>
              </a:path>
            </a:pathLst>
          </a:custGeom>
          <a:solidFill>
            <a:srgbClr val="0F0F0F"/>
          </a:solidFill>
          <a:ln w="0">
            <a:noFill/>
          </a:ln>
        </p:spPr>
      </p:sp>
      <p:sp>
        <p:nvSpPr>
          <p:cNvPr id="3153" name="Freeform 3152"/>
          <p:cNvSpPr/>
          <p:nvPr/>
        </p:nvSpPr>
        <p:spPr>
          <a:xfrm>
            <a:off x="0" y="6264360"/>
            <a:ext cx="3366360" cy="593640"/>
          </a:xfrm>
          <a:custGeom>
            <a:avLst/>
            <a:gdLst/>
            <a:ahLst/>
            <a:cxnLst/>
            <a:rect l="0" t="0" r="r" b="b"/>
            <a:pathLst>
              <a:path w="9351" h="1649">
                <a:moveTo>
                  <a:pt x="0" y="0"/>
                </a:moveTo>
                <a:lnTo>
                  <a:pt x="9351" y="1649"/>
                </a:lnTo>
                <a:lnTo>
                  <a:pt x="8728" y="1649"/>
                </a:lnTo>
                <a:lnTo>
                  <a:pt x="0" y="110"/>
                </a:lnTo>
                <a:lnTo>
                  <a:pt x="0" y="0"/>
                </a:lnTo>
                <a:close/>
              </a:path>
            </a:pathLst>
          </a:custGeom>
          <a:solidFill>
            <a:srgbClr val="0E0E0E"/>
          </a:solidFill>
          <a:ln w="0">
            <a:noFill/>
          </a:ln>
        </p:spPr>
      </p:sp>
      <p:sp>
        <p:nvSpPr>
          <p:cNvPr id="3154" name="Freeform 3153"/>
          <p:cNvSpPr/>
          <p:nvPr/>
        </p:nvSpPr>
        <p:spPr>
          <a:xfrm>
            <a:off x="0" y="6303960"/>
            <a:ext cx="3142080" cy="554040"/>
          </a:xfrm>
          <a:custGeom>
            <a:avLst/>
            <a:gdLst/>
            <a:ahLst/>
            <a:cxnLst/>
            <a:rect l="0" t="0" r="r" b="b"/>
            <a:pathLst>
              <a:path w="8728" h="1539">
                <a:moveTo>
                  <a:pt x="0" y="0"/>
                </a:moveTo>
                <a:lnTo>
                  <a:pt x="8728" y="1539"/>
                </a:lnTo>
                <a:lnTo>
                  <a:pt x="8105" y="1539"/>
                </a:lnTo>
                <a:lnTo>
                  <a:pt x="0" y="110"/>
                </a:lnTo>
                <a:lnTo>
                  <a:pt x="0" y="0"/>
                </a:lnTo>
                <a:close/>
              </a:path>
            </a:pathLst>
          </a:custGeom>
          <a:solidFill>
            <a:srgbClr val="0D0D0D"/>
          </a:solidFill>
          <a:ln w="0">
            <a:noFill/>
          </a:ln>
        </p:spPr>
      </p:sp>
      <p:sp>
        <p:nvSpPr>
          <p:cNvPr id="3155" name="Freeform 3154"/>
          <p:cNvSpPr/>
          <p:nvPr/>
        </p:nvSpPr>
        <p:spPr>
          <a:xfrm>
            <a:off x="0" y="6343560"/>
            <a:ext cx="2917800" cy="514440"/>
          </a:xfrm>
          <a:custGeom>
            <a:avLst/>
            <a:gdLst/>
            <a:ahLst/>
            <a:cxnLst/>
            <a:rect l="0" t="0" r="r" b="b"/>
            <a:pathLst>
              <a:path w="8105" h="1429">
                <a:moveTo>
                  <a:pt x="0" y="0"/>
                </a:moveTo>
                <a:lnTo>
                  <a:pt x="8105" y="1429"/>
                </a:lnTo>
                <a:lnTo>
                  <a:pt x="7481" y="1429"/>
                </a:lnTo>
                <a:lnTo>
                  <a:pt x="0" y="109"/>
                </a:lnTo>
                <a:lnTo>
                  <a:pt x="0" y="0"/>
                </a:lnTo>
                <a:close/>
              </a:path>
            </a:pathLst>
          </a:custGeom>
          <a:solidFill>
            <a:srgbClr val="0C0C0C"/>
          </a:solidFill>
          <a:ln w="0">
            <a:noFill/>
          </a:ln>
        </p:spPr>
      </p:sp>
      <p:sp>
        <p:nvSpPr>
          <p:cNvPr id="3156" name="Freeform 3155"/>
          <p:cNvSpPr/>
          <p:nvPr/>
        </p:nvSpPr>
        <p:spPr>
          <a:xfrm>
            <a:off x="0" y="6382800"/>
            <a:ext cx="2693160" cy="475200"/>
          </a:xfrm>
          <a:custGeom>
            <a:avLst/>
            <a:gdLst/>
            <a:ahLst/>
            <a:cxnLst/>
            <a:rect l="0" t="0" r="r" b="b"/>
            <a:pathLst>
              <a:path w="7481" h="1320">
                <a:moveTo>
                  <a:pt x="0" y="0"/>
                </a:moveTo>
                <a:lnTo>
                  <a:pt x="7481" y="1320"/>
                </a:lnTo>
                <a:lnTo>
                  <a:pt x="6858" y="1320"/>
                </a:lnTo>
                <a:lnTo>
                  <a:pt x="0" y="111"/>
                </a:lnTo>
                <a:lnTo>
                  <a:pt x="0" y="0"/>
                </a:lnTo>
                <a:close/>
              </a:path>
            </a:pathLst>
          </a:custGeom>
          <a:solidFill>
            <a:srgbClr val="0B0B0B"/>
          </a:solidFill>
          <a:ln w="0">
            <a:noFill/>
          </a:ln>
        </p:spPr>
      </p:sp>
      <p:sp>
        <p:nvSpPr>
          <p:cNvPr id="3157" name="Freeform 3156"/>
          <p:cNvSpPr/>
          <p:nvPr/>
        </p:nvSpPr>
        <p:spPr>
          <a:xfrm>
            <a:off x="0" y="6422400"/>
            <a:ext cx="2468880" cy="435600"/>
          </a:xfrm>
          <a:custGeom>
            <a:avLst/>
            <a:gdLst/>
            <a:ahLst/>
            <a:cxnLst/>
            <a:rect l="0" t="0" r="r" b="b"/>
            <a:pathLst>
              <a:path w="6858" h="1210">
                <a:moveTo>
                  <a:pt x="0" y="0"/>
                </a:moveTo>
                <a:lnTo>
                  <a:pt x="6858" y="1210"/>
                </a:lnTo>
                <a:lnTo>
                  <a:pt x="6234" y="1210"/>
                </a:lnTo>
                <a:lnTo>
                  <a:pt x="0" y="110"/>
                </a:lnTo>
                <a:lnTo>
                  <a:pt x="0" y="0"/>
                </a:lnTo>
                <a:close/>
              </a:path>
            </a:pathLst>
          </a:custGeom>
          <a:solidFill>
            <a:srgbClr val="0A0A0A"/>
          </a:solidFill>
          <a:ln w="0">
            <a:noFill/>
          </a:ln>
        </p:spPr>
      </p:sp>
      <p:sp>
        <p:nvSpPr>
          <p:cNvPr id="3158" name="Freeform 3157"/>
          <p:cNvSpPr/>
          <p:nvPr/>
        </p:nvSpPr>
        <p:spPr>
          <a:xfrm>
            <a:off x="0" y="6462000"/>
            <a:ext cx="2244240" cy="396000"/>
          </a:xfrm>
          <a:custGeom>
            <a:avLst/>
            <a:gdLst/>
            <a:ahLst/>
            <a:cxnLst/>
            <a:rect l="0" t="0" r="r" b="b"/>
            <a:pathLst>
              <a:path w="6234" h="1100">
                <a:moveTo>
                  <a:pt x="0" y="0"/>
                </a:moveTo>
                <a:lnTo>
                  <a:pt x="6234" y="1100"/>
                </a:lnTo>
                <a:lnTo>
                  <a:pt x="5611" y="1100"/>
                </a:lnTo>
                <a:lnTo>
                  <a:pt x="0" y="110"/>
                </a:lnTo>
                <a:lnTo>
                  <a:pt x="0" y="0"/>
                </a:lnTo>
                <a:close/>
              </a:path>
            </a:pathLst>
          </a:custGeom>
          <a:solidFill>
            <a:srgbClr val="090909"/>
          </a:solidFill>
          <a:ln w="0">
            <a:noFill/>
          </a:ln>
        </p:spPr>
      </p:sp>
      <p:sp>
        <p:nvSpPr>
          <p:cNvPr id="3159" name="Freeform 3158"/>
          <p:cNvSpPr/>
          <p:nvPr/>
        </p:nvSpPr>
        <p:spPr>
          <a:xfrm>
            <a:off x="0" y="6501600"/>
            <a:ext cx="2019960" cy="356400"/>
          </a:xfrm>
          <a:custGeom>
            <a:avLst/>
            <a:gdLst/>
            <a:ahLst/>
            <a:cxnLst/>
            <a:rect l="0" t="0" r="r" b="b"/>
            <a:pathLst>
              <a:path w="5611" h="990">
                <a:moveTo>
                  <a:pt x="0" y="0"/>
                </a:moveTo>
                <a:lnTo>
                  <a:pt x="5611" y="990"/>
                </a:lnTo>
                <a:lnTo>
                  <a:pt x="4988" y="990"/>
                </a:lnTo>
                <a:lnTo>
                  <a:pt x="0" y="110"/>
                </a:lnTo>
                <a:lnTo>
                  <a:pt x="0" y="0"/>
                </a:lnTo>
                <a:close/>
              </a:path>
            </a:pathLst>
          </a:custGeom>
          <a:solidFill>
            <a:srgbClr val="080808"/>
          </a:solidFill>
          <a:ln w="0">
            <a:noFill/>
          </a:ln>
        </p:spPr>
      </p:sp>
      <p:sp>
        <p:nvSpPr>
          <p:cNvPr id="3160" name="Freeform 3159"/>
          <p:cNvSpPr/>
          <p:nvPr/>
        </p:nvSpPr>
        <p:spPr>
          <a:xfrm>
            <a:off x="0" y="6541200"/>
            <a:ext cx="1795680" cy="316800"/>
          </a:xfrm>
          <a:custGeom>
            <a:avLst/>
            <a:gdLst/>
            <a:ahLst/>
            <a:cxnLst/>
            <a:rect l="0" t="0" r="r" b="b"/>
            <a:pathLst>
              <a:path w="4988" h="880">
                <a:moveTo>
                  <a:pt x="0" y="0"/>
                </a:moveTo>
                <a:lnTo>
                  <a:pt x="4988" y="880"/>
                </a:lnTo>
                <a:lnTo>
                  <a:pt x="4364" y="880"/>
                </a:lnTo>
                <a:lnTo>
                  <a:pt x="0" y="110"/>
                </a:lnTo>
                <a:lnTo>
                  <a:pt x="0" y="0"/>
                </a:lnTo>
                <a:close/>
              </a:path>
            </a:pathLst>
          </a:custGeom>
          <a:solidFill>
            <a:srgbClr val="070707"/>
          </a:solidFill>
          <a:ln w="0">
            <a:noFill/>
          </a:ln>
        </p:spPr>
      </p:sp>
      <p:sp>
        <p:nvSpPr>
          <p:cNvPr id="3161" name="Freeform 3160"/>
          <p:cNvSpPr/>
          <p:nvPr/>
        </p:nvSpPr>
        <p:spPr>
          <a:xfrm>
            <a:off x="0" y="6580800"/>
            <a:ext cx="1571040" cy="277200"/>
          </a:xfrm>
          <a:custGeom>
            <a:avLst/>
            <a:gdLst/>
            <a:ahLst/>
            <a:cxnLst/>
            <a:rect l="0" t="0" r="r" b="b"/>
            <a:pathLst>
              <a:path w="4364" h="770">
                <a:moveTo>
                  <a:pt x="0" y="0"/>
                </a:moveTo>
                <a:lnTo>
                  <a:pt x="4364" y="770"/>
                </a:lnTo>
                <a:lnTo>
                  <a:pt x="3741" y="770"/>
                </a:lnTo>
                <a:lnTo>
                  <a:pt x="0" y="110"/>
                </a:lnTo>
                <a:lnTo>
                  <a:pt x="0" y="0"/>
                </a:lnTo>
                <a:close/>
              </a:path>
            </a:pathLst>
          </a:custGeom>
          <a:solidFill>
            <a:srgbClr val="060606"/>
          </a:solidFill>
          <a:ln w="0">
            <a:noFill/>
          </a:ln>
        </p:spPr>
      </p:sp>
      <p:sp>
        <p:nvSpPr>
          <p:cNvPr id="3162" name="Freeform 3161"/>
          <p:cNvSpPr/>
          <p:nvPr/>
        </p:nvSpPr>
        <p:spPr>
          <a:xfrm>
            <a:off x="0" y="6620400"/>
            <a:ext cx="1346760" cy="237600"/>
          </a:xfrm>
          <a:custGeom>
            <a:avLst/>
            <a:gdLst/>
            <a:ahLst/>
            <a:cxnLst/>
            <a:rect l="0" t="0" r="r" b="b"/>
            <a:pathLst>
              <a:path w="3741" h="660">
                <a:moveTo>
                  <a:pt x="0" y="0"/>
                </a:moveTo>
                <a:lnTo>
                  <a:pt x="3741" y="660"/>
                </a:lnTo>
                <a:lnTo>
                  <a:pt x="3117" y="660"/>
                </a:lnTo>
                <a:lnTo>
                  <a:pt x="0" y="110"/>
                </a:lnTo>
                <a:lnTo>
                  <a:pt x="0" y="0"/>
                </a:lnTo>
                <a:close/>
              </a:path>
            </a:pathLst>
          </a:custGeom>
          <a:solidFill>
            <a:srgbClr val="050505"/>
          </a:solidFill>
          <a:ln w="0">
            <a:noFill/>
          </a:ln>
        </p:spPr>
      </p:sp>
      <p:sp>
        <p:nvSpPr>
          <p:cNvPr id="3163" name="Freeform 3162"/>
          <p:cNvSpPr/>
          <p:nvPr/>
        </p:nvSpPr>
        <p:spPr>
          <a:xfrm>
            <a:off x="0" y="6660000"/>
            <a:ext cx="1122120" cy="198000"/>
          </a:xfrm>
          <a:custGeom>
            <a:avLst/>
            <a:gdLst/>
            <a:ahLst/>
            <a:cxnLst/>
            <a:rect l="0" t="0" r="r" b="b"/>
            <a:pathLst>
              <a:path w="3117" h="550">
                <a:moveTo>
                  <a:pt x="0" y="0"/>
                </a:moveTo>
                <a:lnTo>
                  <a:pt x="3117" y="550"/>
                </a:lnTo>
                <a:lnTo>
                  <a:pt x="2494" y="550"/>
                </a:lnTo>
                <a:lnTo>
                  <a:pt x="0" y="110"/>
                </a:lnTo>
                <a:lnTo>
                  <a:pt x="0" y="0"/>
                </a:lnTo>
                <a:close/>
              </a:path>
            </a:pathLst>
          </a:custGeom>
          <a:solidFill>
            <a:srgbClr val="040404"/>
          </a:solidFill>
          <a:ln w="0">
            <a:noFill/>
          </a:ln>
        </p:spPr>
      </p:sp>
      <p:sp>
        <p:nvSpPr>
          <p:cNvPr id="3164" name="Freeform 3163"/>
          <p:cNvSpPr/>
          <p:nvPr/>
        </p:nvSpPr>
        <p:spPr>
          <a:xfrm>
            <a:off x="0" y="6699600"/>
            <a:ext cx="897840" cy="158400"/>
          </a:xfrm>
          <a:custGeom>
            <a:avLst/>
            <a:gdLst/>
            <a:ahLst/>
            <a:cxnLst/>
            <a:rect l="0" t="0" r="r" b="b"/>
            <a:pathLst>
              <a:path w="2494" h="440">
                <a:moveTo>
                  <a:pt x="0" y="0"/>
                </a:moveTo>
                <a:lnTo>
                  <a:pt x="2494" y="440"/>
                </a:lnTo>
                <a:lnTo>
                  <a:pt x="1871" y="440"/>
                </a:lnTo>
                <a:lnTo>
                  <a:pt x="0" y="111"/>
                </a:lnTo>
                <a:lnTo>
                  <a:pt x="0" y="0"/>
                </a:lnTo>
                <a:close/>
              </a:path>
            </a:pathLst>
          </a:custGeom>
          <a:solidFill>
            <a:srgbClr val="030303"/>
          </a:solidFill>
          <a:ln w="0">
            <a:noFill/>
          </a:ln>
        </p:spPr>
      </p:sp>
      <p:sp>
        <p:nvSpPr>
          <p:cNvPr id="3165" name="Freeform 3164"/>
          <p:cNvSpPr/>
          <p:nvPr/>
        </p:nvSpPr>
        <p:spPr>
          <a:xfrm>
            <a:off x="0" y="6739200"/>
            <a:ext cx="673560" cy="118800"/>
          </a:xfrm>
          <a:custGeom>
            <a:avLst/>
            <a:gdLst/>
            <a:ahLst/>
            <a:cxnLst/>
            <a:rect l="0" t="0" r="r" b="b"/>
            <a:pathLst>
              <a:path w="1871" h="330">
                <a:moveTo>
                  <a:pt x="0" y="0"/>
                </a:moveTo>
                <a:lnTo>
                  <a:pt x="1871" y="330"/>
                </a:lnTo>
                <a:lnTo>
                  <a:pt x="1247" y="330"/>
                </a:lnTo>
                <a:lnTo>
                  <a:pt x="0" y="110"/>
                </a:lnTo>
                <a:lnTo>
                  <a:pt x="0" y="0"/>
                </a:lnTo>
                <a:close/>
              </a:path>
            </a:pathLst>
          </a:custGeom>
          <a:solidFill>
            <a:srgbClr val="020202"/>
          </a:solidFill>
          <a:ln w="0">
            <a:noFill/>
          </a:ln>
        </p:spPr>
      </p:sp>
      <p:sp>
        <p:nvSpPr>
          <p:cNvPr id="3166" name="Freeform 3165"/>
          <p:cNvSpPr/>
          <p:nvPr/>
        </p:nvSpPr>
        <p:spPr>
          <a:xfrm>
            <a:off x="0" y="6778800"/>
            <a:ext cx="448920" cy="79200"/>
          </a:xfrm>
          <a:custGeom>
            <a:avLst/>
            <a:gdLst/>
            <a:ahLst/>
            <a:cxnLst/>
            <a:rect l="0" t="0" r="r" b="b"/>
            <a:pathLst>
              <a:path w="1247" h="220">
                <a:moveTo>
                  <a:pt x="0" y="0"/>
                </a:moveTo>
                <a:lnTo>
                  <a:pt x="1247" y="220"/>
                </a:lnTo>
                <a:lnTo>
                  <a:pt x="624" y="220"/>
                </a:lnTo>
                <a:lnTo>
                  <a:pt x="0" y="110"/>
                </a:lnTo>
                <a:lnTo>
                  <a:pt x="0" y="0"/>
                </a:lnTo>
                <a:close/>
              </a:path>
            </a:pathLst>
          </a:custGeom>
          <a:solidFill>
            <a:srgbClr val="010101"/>
          </a:solidFill>
          <a:ln w="0">
            <a:noFill/>
          </a:ln>
        </p:spPr>
      </p:sp>
      <p:sp>
        <p:nvSpPr>
          <p:cNvPr id="3167" name="Freeform 3166"/>
          <p:cNvSpPr/>
          <p:nvPr/>
        </p:nvSpPr>
        <p:spPr>
          <a:xfrm>
            <a:off x="0" y="6818400"/>
            <a:ext cx="224640" cy="39600"/>
          </a:xfrm>
          <a:custGeom>
            <a:avLst/>
            <a:gdLst/>
            <a:ahLst/>
            <a:cxnLst/>
            <a:rect l="0" t="0" r="r" b="b"/>
            <a:pathLst>
              <a:path w="624" h="110">
                <a:moveTo>
                  <a:pt x="0" y="0"/>
                </a:moveTo>
                <a:lnTo>
                  <a:pt x="624" y="110"/>
                </a:lnTo>
                <a:lnTo>
                  <a:pt x="0" y="110"/>
                </a:lnTo>
                <a:lnTo>
                  <a:pt x="0" y="0"/>
                </a:lnTo>
                <a:close/>
              </a:path>
            </a:pathLst>
          </a:custGeom>
          <a:solidFill>
            <a:srgbClr val="000000"/>
          </a:solidFill>
          <a:ln w="0">
            <a:noFill/>
          </a:ln>
        </p:spPr>
      </p:sp>
      <p:sp>
        <p:nvSpPr>
          <p:cNvPr id="3168" name="Freeform 3167"/>
          <p:cNvSpPr/>
          <p:nvPr/>
        </p:nvSpPr>
        <p:spPr>
          <a:xfrm>
            <a:off x="3813840" y="2504880"/>
            <a:ext cx="225000" cy="39960"/>
          </a:xfrm>
          <a:custGeom>
            <a:avLst/>
            <a:gdLst/>
            <a:ahLst/>
            <a:cxnLst/>
            <a:rect l="0" t="0" r="r" b="b"/>
            <a:pathLst>
              <a:path w="625" h="111">
                <a:moveTo>
                  <a:pt x="625" y="0"/>
                </a:moveTo>
                <a:lnTo>
                  <a:pt x="625" y="111"/>
                </a:lnTo>
                <a:lnTo>
                  <a:pt x="0" y="0"/>
                </a:lnTo>
                <a:lnTo>
                  <a:pt x="625" y="0"/>
                </a:lnTo>
                <a:close/>
              </a:path>
            </a:pathLst>
          </a:custGeom>
          <a:solidFill>
            <a:srgbClr val="169C9A"/>
          </a:solidFill>
          <a:ln w="0">
            <a:noFill/>
          </a:ln>
        </p:spPr>
      </p:sp>
      <p:sp>
        <p:nvSpPr>
          <p:cNvPr id="3169" name="Freeform 3168"/>
          <p:cNvSpPr/>
          <p:nvPr/>
        </p:nvSpPr>
        <p:spPr>
          <a:xfrm>
            <a:off x="3589560" y="2504880"/>
            <a:ext cx="449280" cy="79560"/>
          </a:xfrm>
          <a:custGeom>
            <a:avLst/>
            <a:gdLst/>
            <a:ahLst/>
            <a:cxnLst/>
            <a:rect l="0" t="0" r="r" b="b"/>
            <a:pathLst>
              <a:path w="1248" h="221">
                <a:moveTo>
                  <a:pt x="624" y="0"/>
                </a:moveTo>
                <a:lnTo>
                  <a:pt x="1248" y="110"/>
                </a:lnTo>
                <a:lnTo>
                  <a:pt x="1248" y="221"/>
                </a:lnTo>
                <a:lnTo>
                  <a:pt x="0" y="0"/>
                </a:lnTo>
                <a:lnTo>
                  <a:pt x="624" y="0"/>
                </a:lnTo>
                <a:close/>
              </a:path>
            </a:pathLst>
          </a:custGeom>
          <a:solidFill>
            <a:srgbClr val="169B99"/>
          </a:solidFill>
          <a:ln w="0">
            <a:noFill/>
          </a:ln>
        </p:spPr>
      </p:sp>
      <p:sp>
        <p:nvSpPr>
          <p:cNvPr id="3170" name="Freeform 3169"/>
          <p:cNvSpPr/>
          <p:nvPr/>
        </p:nvSpPr>
        <p:spPr>
          <a:xfrm>
            <a:off x="3365280" y="2504880"/>
            <a:ext cx="673560" cy="119160"/>
          </a:xfrm>
          <a:custGeom>
            <a:avLst/>
            <a:gdLst/>
            <a:ahLst/>
            <a:cxnLst/>
            <a:rect l="0" t="0" r="r" b="b"/>
            <a:pathLst>
              <a:path w="1871" h="331">
                <a:moveTo>
                  <a:pt x="623" y="0"/>
                </a:moveTo>
                <a:lnTo>
                  <a:pt x="1871" y="221"/>
                </a:lnTo>
                <a:lnTo>
                  <a:pt x="1871" y="331"/>
                </a:lnTo>
                <a:lnTo>
                  <a:pt x="0" y="0"/>
                </a:lnTo>
                <a:lnTo>
                  <a:pt x="623" y="0"/>
                </a:lnTo>
                <a:close/>
              </a:path>
            </a:pathLst>
          </a:custGeom>
          <a:solidFill>
            <a:srgbClr val="169A98"/>
          </a:solidFill>
          <a:ln w="0">
            <a:noFill/>
          </a:ln>
        </p:spPr>
      </p:sp>
      <p:sp>
        <p:nvSpPr>
          <p:cNvPr id="3171" name="Freeform 3170"/>
          <p:cNvSpPr/>
          <p:nvPr/>
        </p:nvSpPr>
        <p:spPr>
          <a:xfrm>
            <a:off x="3140640" y="2504880"/>
            <a:ext cx="898200" cy="158760"/>
          </a:xfrm>
          <a:custGeom>
            <a:avLst/>
            <a:gdLst/>
            <a:ahLst/>
            <a:cxnLst/>
            <a:rect l="0" t="0" r="r" b="b"/>
            <a:pathLst>
              <a:path w="2495" h="441">
                <a:moveTo>
                  <a:pt x="625" y="0"/>
                </a:moveTo>
                <a:lnTo>
                  <a:pt x="2495" y="331"/>
                </a:lnTo>
                <a:lnTo>
                  <a:pt x="2495" y="441"/>
                </a:lnTo>
                <a:lnTo>
                  <a:pt x="0" y="0"/>
                </a:lnTo>
                <a:lnTo>
                  <a:pt x="625" y="0"/>
                </a:lnTo>
                <a:close/>
              </a:path>
            </a:pathLst>
          </a:custGeom>
          <a:solidFill>
            <a:srgbClr val="169A98"/>
          </a:solidFill>
          <a:ln w="0">
            <a:noFill/>
          </a:ln>
        </p:spPr>
      </p:sp>
      <p:sp>
        <p:nvSpPr>
          <p:cNvPr id="3172" name="Freeform 3171"/>
          <p:cNvSpPr/>
          <p:nvPr/>
        </p:nvSpPr>
        <p:spPr>
          <a:xfrm>
            <a:off x="2916360" y="2504880"/>
            <a:ext cx="1122480" cy="198360"/>
          </a:xfrm>
          <a:custGeom>
            <a:avLst/>
            <a:gdLst/>
            <a:ahLst/>
            <a:cxnLst/>
            <a:rect l="0" t="0" r="r" b="b"/>
            <a:pathLst>
              <a:path w="3118" h="551">
                <a:moveTo>
                  <a:pt x="623" y="0"/>
                </a:moveTo>
                <a:lnTo>
                  <a:pt x="3118" y="440"/>
                </a:lnTo>
                <a:lnTo>
                  <a:pt x="3118" y="551"/>
                </a:lnTo>
                <a:lnTo>
                  <a:pt x="0" y="0"/>
                </a:lnTo>
                <a:lnTo>
                  <a:pt x="623" y="0"/>
                </a:lnTo>
                <a:close/>
              </a:path>
            </a:pathLst>
          </a:custGeom>
          <a:solidFill>
            <a:srgbClr val="169997"/>
          </a:solidFill>
          <a:ln w="0">
            <a:noFill/>
          </a:ln>
        </p:spPr>
      </p:sp>
      <p:sp>
        <p:nvSpPr>
          <p:cNvPr id="3173" name="Freeform 3172"/>
          <p:cNvSpPr/>
          <p:nvPr/>
        </p:nvSpPr>
        <p:spPr>
          <a:xfrm>
            <a:off x="2691720" y="2504880"/>
            <a:ext cx="1347120" cy="237960"/>
          </a:xfrm>
          <a:custGeom>
            <a:avLst/>
            <a:gdLst/>
            <a:ahLst/>
            <a:cxnLst/>
            <a:rect l="0" t="0" r="r" b="b"/>
            <a:pathLst>
              <a:path w="3742" h="661">
                <a:moveTo>
                  <a:pt x="624" y="0"/>
                </a:moveTo>
                <a:lnTo>
                  <a:pt x="3742" y="550"/>
                </a:lnTo>
                <a:lnTo>
                  <a:pt x="3742" y="661"/>
                </a:lnTo>
                <a:lnTo>
                  <a:pt x="0" y="0"/>
                </a:lnTo>
                <a:lnTo>
                  <a:pt x="624" y="0"/>
                </a:lnTo>
                <a:close/>
              </a:path>
            </a:pathLst>
          </a:custGeom>
          <a:solidFill>
            <a:srgbClr val="159997"/>
          </a:solidFill>
          <a:ln w="0">
            <a:noFill/>
          </a:ln>
        </p:spPr>
      </p:sp>
      <p:sp>
        <p:nvSpPr>
          <p:cNvPr id="3174" name="Freeform 3173"/>
          <p:cNvSpPr/>
          <p:nvPr/>
        </p:nvSpPr>
        <p:spPr>
          <a:xfrm>
            <a:off x="2467440" y="2504880"/>
            <a:ext cx="1571400" cy="277200"/>
          </a:xfrm>
          <a:custGeom>
            <a:avLst/>
            <a:gdLst/>
            <a:ahLst/>
            <a:cxnLst/>
            <a:rect l="0" t="0" r="r" b="b"/>
            <a:pathLst>
              <a:path w="4365" h="770">
                <a:moveTo>
                  <a:pt x="623" y="0"/>
                </a:moveTo>
                <a:lnTo>
                  <a:pt x="4365" y="661"/>
                </a:lnTo>
                <a:lnTo>
                  <a:pt x="4365" y="770"/>
                </a:lnTo>
                <a:lnTo>
                  <a:pt x="0" y="0"/>
                </a:lnTo>
                <a:lnTo>
                  <a:pt x="623" y="0"/>
                </a:lnTo>
                <a:close/>
              </a:path>
            </a:pathLst>
          </a:custGeom>
          <a:solidFill>
            <a:srgbClr val="159896"/>
          </a:solidFill>
          <a:ln w="0">
            <a:noFill/>
          </a:ln>
        </p:spPr>
      </p:sp>
      <p:sp>
        <p:nvSpPr>
          <p:cNvPr id="3175" name="Freeform 3174"/>
          <p:cNvSpPr/>
          <p:nvPr/>
        </p:nvSpPr>
        <p:spPr>
          <a:xfrm>
            <a:off x="2243160" y="2504880"/>
            <a:ext cx="1795680" cy="316800"/>
          </a:xfrm>
          <a:custGeom>
            <a:avLst/>
            <a:gdLst/>
            <a:ahLst/>
            <a:cxnLst/>
            <a:rect l="0" t="0" r="r" b="b"/>
            <a:pathLst>
              <a:path w="4988" h="880">
                <a:moveTo>
                  <a:pt x="623" y="0"/>
                </a:moveTo>
                <a:lnTo>
                  <a:pt x="4988" y="770"/>
                </a:lnTo>
                <a:lnTo>
                  <a:pt x="4988" y="880"/>
                </a:lnTo>
                <a:lnTo>
                  <a:pt x="0" y="0"/>
                </a:lnTo>
                <a:lnTo>
                  <a:pt x="623" y="0"/>
                </a:lnTo>
                <a:close/>
              </a:path>
            </a:pathLst>
          </a:custGeom>
          <a:solidFill>
            <a:srgbClr val="159795"/>
          </a:solidFill>
          <a:ln w="0">
            <a:noFill/>
          </a:ln>
        </p:spPr>
      </p:sp>
      <p:sp>
        <p:nvSpPr>
          <p:cNvPr id="3176" name="Freeform 3175"/>
          <p:cNvSpPr/>
          <p:nvPr/>
        </p:nvSpPr>
        <p:spPr>
          <a:xfrm>
            <a:off x="2018520" y="2504880"/>
            <a:ext cx="2020320" cy="356400"/>
          </a:xfrm>
          <a:custGeom>
            <a:avLst/>
            <a:gdLst/>
            <a:ahLst/>
            <a:cxnLst/>
            <a:rect l="0" t="0" r="r" b="b"/>
            <a:pathLst>
              <a:path w="5612" h="990">
                <a:moveTo>
                  <a:pt x="624" y="0"/>
                </a:moveTo>
                <a:lnTo>
                  <a:pt x="5612" y="880"/>
                </a:lnTo>
                <a:lnTo>
                  <a:pt x="5612" y="990"/>
                </a:lnTo>
                <a:lnTo>
                  <a:pt x="0" y="0"/>
                </a:lnTo>
                <a:lnTo>
                  <a:pt x="624" y="0"/>
                </a:lnTo>
                <a:close/>
              </a:path>
            </a:pathLst>
          </a:custGeom>
          <a:solidFill>
            <a:srgbClr val="159795"/>
          </a:solidFill>
          <a:ln w="0">
            <a:noFill/>
          </a:ln>
        </p:spPr>
      </p:sp>
      <p:sp>
        <p:nvSpPr>
          <p:cNvPr id="3177" name="Freeform 3176"/>
          <p:cNvSpPr/>
          <p:nvPr/>
        </p:nvSpPr>
        <p:spPr>
          <a:xfrm>
            <a:off x="1794240" y="2504880"/>
            <a:ext cx="2244600" cy="396000"/>
          </a:xfrm>
          <a:custGeom>
            <a:avLst/>
            <a:gdLst/>
            <a:ahLst/>
            <a:cxnLst/>
            <a:rect l="0" t="0" r="r" b="b"/>
            <a:pathLst>
              <a:path w="6235" h="1100">
                <a:moveTo>
                  <a:pt x="623" y="0"/>
                </a:moveTo>
                <a:lnTo>
                  <a:pt x="6235" y="990"/>
                </a:lnTo>
                <a:lnTo>
                  <a:pt x="6235" y="1100"/>
                </a:lnTo>
                <a:lnTo>
                  <a:pt x="0" y="0"/>
                </a:lnTo>
                <a:lnTo>
                  <a:pt x="623" y="0"/>
                </a:lnTo>
                <a:close/>
              </a:path>
            </a:pathLst>
          </a:custGeom>
          <a:solidFill>
            <a:srgbClr val="159694"/>
          </a:solidFill>
          <a:ln w="0">
            <a:noFill/>
          </a:ln>
        </p:spPr>
      </p:sp>
      <p:sp>
        <p:nvSpPr>
          <p:cNvPr id="3178" name="Freeform 3177"/>
          <p:cNvSpPr/>
          <p:nvPr/>
        </p:nvSpPr>
        <p:spPr>
          <a:xfrm>
            <a:off x="1569600" y="2504880"/>
            <a:ext cx="2469240" cy="435600"/>
          </a:xfrm>
          <a:custGeom>
            <a:avLst/>
            <a:gdLst/>
            <a:ahLst/>
            <a:cxnLst/>
            <a:rect l="0" t="0" r="r" b="b"/>
            <a:pathLst>
              <a:path w="6859" h="1210">
                <a:moveTo>
                  <a:pt x="624" y="0"/>
                </a:moveTo>
                <a:lnTo>
                  <a:pt x="6859" y="1100"/>
                </a:lnTo>
                <a:lnTo>
                  <a:pt x="6859" y="1210"/>
                </a:lnTo>
                <a:lnTo>
                  <a:pt x="0" y="0"/>
                </a:lnTo>
                <a:lnTo>
                  <a:pt x="624" y="0"/>
                </a:lnTo>
                <a:close/>
              </a:path>
            </a:pathLst>
          </a:custGeom>
          <a:solidFill>
            <a:srgbClr val="159694"/>
          </a:solidFill>
          <a:ln w="0">
            <a:noFill/>
          </a:ln>
        </p:spPr>
      </p:sp>
      <p:sp>
        <p:nvSpPr>
          <p:cNvPr id="3179" name="Freeform 3178"/>
          <p:cNvSpPr/>
          <p:nvPr/>
        </p:nvSpPr>
        <p:spPr>
          <a:xfrm>
            <a:off x="1345320" y="2504880"/>
            <a:ext cx="2693520" cy="475200"/>
          </a:xfrm>
          <a:custGeom>
            <a:avLst/>
            <a:gdLst/>
            <a:ahLst/>
            <a:cxnLst/>
            <a:rect l="0" t="0" r="r" b="b"/>
            <a:pathLst>
              <a:path w="7482" h="1320">
                <a:moveTo>
                  <a:pt x="624" y="0"/>
                </a:moveTo>
                <a:lnTo>
                  <a:pt x="7482" y="1210"/>
                </a:lnTo>
                <a:lnTo>
                  <a:pt x="7482" y="1320"/>
                </a:lnTo>
                <a:lnTo>
                  <a:pt x="0" y="0"/>
                </a:lnTo>
                <a:lnTo>
                  <a:pt x="624" y="0"/>
                </a:lnTo>
                <a:close/>
              </a:path>
            </a:pathLst>
          </a:custGeom>
          <a:solidFill>
            <a:srgbClr val="159593"/>
          </a:solidFill>
          <a:ln w="0">
            <a:noFill/>
          </a:ln>
        </p:spPr>
      </p:sp>
      <p:sp>
        <p:nvSpPr>
          <p:cNvPr id="3180" name="Freeform 3179"/>
          <p:cNvSpPr/>
          <p:nvPr/>
        </p:nvSpPr>
        <p:spPr>
          <a:xfrm>
            <a:off x="1121040" y="2504880"/>
            <a:ext cx="2917800" cy="514800"/>
          </a:xfrm>
          <a:custGeom>
            <a:avLst/>
            <a:gdLst/>
            <a:ahLst/>
            <a:cxnLst/>
            <a:rect l="0" t="0" r="r" b="b"/>
            <a:pathLst>
              <a:path w="8105" h="1430">
                <a:moveTo>
                  <a:pt x="623" y="0"/>
                </a:moveTo>
                <a:lnTo>
                  <a:pt x="8105" y="1320"/>
                </a:lnTo>
                <a:lnTo>
                  <a:pt x="8105" y="1430"/>
                </a:lnTo>
                <a:lnTo>
                  <a:pt x="0" y="0"/>
                </a:lnTo>
                <a:lnTo>
                  <a:pt x="623" y="0"/>
                </a:lnTo>
                <a:close/>
              </a:path>
            </a:pathLst>
          </a:custGeom>
          <a:solidFill>
            <a:srgbClr val="159492"/>
          </a:solidFill>
          <a:ln w="0">
            <a:noFill/>
          </a:ln>
        </p:spPr>
      </p:sp>
      <p:sp>
        <p:nvSpPr>
          <p:cNvPr id="3181" name="Freeform 3180"/>
          <p:cNvSpPr/>
          <p:nvPr/>
        </p:nvSpPr>
        <p:spPr>
          <a:xfrm>
            <a:off x="896400" y="2504880"/>
            <a:ext cx="3142440" cy="554400"/>
          </a:xfrm>
          <a:custGeom>
            <a:avLst/>
            <a:gdLst/>
            <a:ahLst/>
            <a:cxnLst/>
            <a:rect l="0" t="0" r="r" b="b"/>
            <a:pathLst>
              <a:path w="8729" h="1540">
                <a:moveTo>
                  <a:pt x="624" y="0"/>
                </a:moveTo>
                <a:lnTo>
                  <a:pt x="8729" y="1429"/>
                </a:lnTo>
                <a:lnTo>
                  <a:pt x="8729" y="1540"/>
                </a:lnTo>
                <a:lnTo>
                  <a:pt x="0" y="0"/>
                </a:lnTo>
                <a:lnTo>
                  <a:pt x="624" y="0"/>
                </a:lnTo>
                <a:close/>
              </a:path>
            </a:pathLst>
          </a:custGeom>
          <a:solidFill>
            <a:srgbClr val="159492"/>
          </a:solidFill>
          <a:ln w="0">
            <a:noFill/>
          </a:ln>
        </p:spPr>
      </p:sp>
      <p:sp>
        <p:nvSpPr>
          <p:cNvPr id="3182" name="Freeform 3181"/>
          <p:cNvSpPr/>
          <p:nvPr/>
        </p:nvSpPr>
        <p:spPr>
          <a:xfrm>
            <a:off x="672120" y="2504880"/>
            <a:ext cx="3366720" cy="594000"/>
          </a:xfrm>
          <a:custGeom>
            <a:avLst/>
            <a:gdLst/>
            <a:ahLst/>
            <a:cxnLst/>
            <a:rect l="0" t="0" r="r" b="b"/>
            <a:pathLst>
              <a:path w="9352" h="1650">
                <a:moveTo>
                  <a:pt x="623" y="0"/>
                </a:moveTo>
                <a:lnTo>
                  <a:pt x="9352" y="1540"/>
                </a:lnTo>
                <a:lnTo>
                  <a:pt x="9352" y="1650"/>
                </a:lnTo>
                <a:lnTo>
                  <a:pt x="0" y="0"/>
                </a:lnTo>
                <a:lnTo>
                  <a:pt x="623" y="0"/>
                </a:lnTo>
                <a:close/>
              </a:path>
            </a:pathLst>
          </a:custGeom>
          <a:solidFill>
            <a:srgbClr val="159391"/>
          </a:solidFill>
          <a:ln w="0">
            <a:noFill/>
          </a:ln>
        </p:spPr>
      </p:sp>
      <p:sp>
        <p:nvSpPr>
          <p:cNvPr id="3183" name="Freeform 3182"/>
          <p:cNvSpPr/>
          <p:nvPr/>
        </p:nvSpPr>
        <p:spPr>
          <a:xfrm>
            <a:off x="447840" y="2504880"/>
            <a:ext cx="3591000" cy="633600"/>
          </a:xfrm>
          <a:custGeom>
            <a:avLst/>
            <a:gdLst/>
            <a:ahLst/>
            <a:cxnLst/>
            <a:rect l="0" t="0" r="r" b="b"/>
            <a:pathLst>
              <a:path w="9975" h="1760">
                <a:moveTo>
                  <a:pt x="623" y="0"/>
                </a:moveTo>
                <a:lnTo>
                  <a:pt x="9975" y="1650"/>
                </a:lnTo>
                <a:lnTo>
                  <a:pt x="9975" y="1760"/>
                </a:lnTo>
                <a:lnTo>
                  <a:pt x="0" y="0"/>
                </a:lnTo>
                <a:lnTo>
                  <a:pt x="623" y="0"/>
                </a:lnTo>
                <a:close/>
              </a:path>
            </a:pathLst>
          </a:custGeom>
          <a:solidFill>
            <a:srgbClr val="159391"/>
          </a:solidFill>
          <a:ln w="0">
            <a:noFill/>
          </a:ln>
        </p:spPr>
      </p:sp>
      <p:sp>
        <p:nvSpPr>
          <p:cNvPr id="3184" name="Freeform 3183"/>
          <p:cNvSpPr/>
          <p:nvPr/>
        </p:nvSpPr>
        <p:spPr>
          <a:xfrm>
            <a:off x="223200" y="2504880"/>
            <a:ext cx="3815640" cy="673200"/>
          </a:xfrm>
          <a:custGeom>
            <a:avLst/>
            <a:gdLst/>
            <a:ahLst/>
            <a:cxnLst/>
            <a:rect l="0" t="0" r="r" b="b"/>
            <a:pathLst>
              <a:path w="10599" h="1870">
                <a:moveTo>
                  <a:pt x="624" y="0"/>
                </a:moveTo>
                <a:lnTo>
                  <a:pt x="10599" y="1760"/>
                </a:lnTo>
                <a:lnTo>
                  <a:pt x="10599" y="1870"/>
                </a:lnTo>
                <a:lnTo>
                  <a:pt x="0" y="0"/>
                </a:lnTo>
                <a:lnTo>
                  <a:pt x="624" y="0"/>
                </a:lnTo>
                <a:close/>
              </a:path>
            </a:pathLst>
          </a:custGeom>
          <a:solidFill>
            <a:srgbClr val="149290"/>
          </a:solidFill>
          <a:ln w="0">
            <a:noFill/>
          </a:ln>
        </p:spPr>
      </p:sp>
      <p:sp>
        <p:nvSpPr>
          <p:cNvPr id="3185" name="Freeform 3184"/>
          <p:cNvSpPr/>
          <p:nvPr/>
        </p:nvSpPr>
        <p:spPr>
          <a:xfrm>
            <a:off x="0" y="2504880"/>
            <a:ext cx="4038840" cy="712440"/>
          </a:xfrm>
          <a:custGeom>
            <a:avLst/>
            <a:gdLst/>
            <a:ahLst/>
            <a:cxnLst/>
            <a:rect l="0" t="0" r="r" b="b"/>
            <a:pathLst>
              <a:path w="11219" h="1979">
                <a:moveTo>
                  <a:pt x="620" y="0"/>
                </a:moveTo>
                <a:lnTo>
                  <a:pt x="11219" y="1869"/>
                </a:lnTo>
                <a:lnTo>
                  <a:pt x="11219" y="1979"/>
                </a:lnTo>
                <a:lnTo>
                  <a:pt x="0" y="0"/>
                </a:lnTo>
                <a:lnTo>
                  <a:pt x="620" y="0"/>
                </a:lnTo>
                <a:close/>
              </a:path>
            </a:pathLst>
          </a:custGeom>
          <a:solidFill>
            <a:srgbClr val="14918F"/>
          </a:solidFill>
          <a:ln w="0">
            <a:noFill/>
          </a:ln>
        </p:spPr>
      </p:sp>
      <p:sp>
        <p:nvSpPr>
          <p:cNvPr id="3186" name="Freeform 3185"/>
          <p:cNvSpPr/>
          <p:nvPr/>
        </p:nvSpPr>
        <p:spPr>
          <a:xfrm>
            <a:off x="0" y="2504880"/>
            <a:ext cx="4038840" cy="712800"/>
          </a:xfrm>
          <a:custGeom>
            <a:avLst/>
            <a:gdLst/>
            <a:ahLst/>
            <a:cxnLst/>
            <a:rect l="0" t="0" r="r" b="b"/>
            <a:pathLst>
              <a:path w="11219" h="1980">
                <a:moveTo>
                  <a:pt x="0" y="0"/>
                </a:moveTo>
                <a:lnTo>
                  <a:pt x="11219" y="1979"/>
                </a:lnTo>
                <a:lnTo>
                  <a:pt x="11219" y="1980"/>
                </a:lnTo>
                <a:lnTo>
                  <a:pt x="0" y="1"/>
                </a:lnTo>
                <a:lnTo>
                  <a:pt x="0" y="0"/>
                </a:lnTo>
                <a:close/>
              </a:path>
            </a:pathLst>
          </a:custGeom>
          <a:solidFill>
            <a:srgbClr val="14918F"/>
          </a:solidFill>
          <a:ln w="0">
            <a:noFill/>
          </a:ln>
        </p:spPr>
      </p:sp>
      <p:sp>
        <p:nvSpPr>
          <p:cNvPr id="3187" name="Freeform 3186"/>
          <p:cNvSpPr/>
          <p:nvPr/>
        </p:nvSpPr>
        <p:spPr>
          <a:xfrm>
            <a:off x="0" y="2505240"/>
            <a:ext cx="4038840" cy="751680"/>
          </a:xfrm>
          <a:custGeom>
            <a:avLst/>
            <a:gdLst/>
            <a:ahLst/>
            <a:cxnLst/>
            <a:rect l="0" t="0" r="r" b="b"/>
            <a:pathLst>
              <a:path w="11219" h="2088">
                <a:moveTo>
                  <a:pt x="0" y="0"/>
                </a:moveTo>
                <a:lnTo>
                  <a:pt x="11219" y="1979"/>
                </a:lnTo>
                <a:lnTo>
                  <a:pt x="11219" y="2088"/>
                </a:lnTo>
                <a:lnTo>
                  <a:pt x="0" y="109"/>
                </a:lnTo>
                <a:lnTo>
                  <a:pt x="0" y="0"/>
                </a:lnTo>
                <a:close/>
              </a:path>
            </a:pathLst>
          </a:custGeom>
          <a:solidFill>
            <a:srgbClr val="14918F"/>
          </a:solidFill>
          <a:ln w="0">
            <a:noFill/>
          </a:ln>
        </p:spPr>
      </p:sp>
      <p:sp>
        <p:nvSpPr>
          <p:cNvPr id="3188" name="Freeform 3187"/>
          <p:cNvSpPr/>
          <p:nvPr/>
        </p:nvSpPr>
        <p:spPr>
          <a:xfrm>
            <a:off x="0" y="2544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908E"/>
          </a:solidFill>
          <a:ln w="0">
            <a:noFill/>
          </a:ln>
        </p:spPr>
      </p:sp>
      <p:sp>
        <p:nvSpPr>
          <p:cNvPr id="3189" name="Freeform 3188"/>
          <p:cNvSpPr/>
          <p:nvPr/>
        </p:nvSpPr>
        <p:spPr>
          <a:xfrm>
            <a:off x="0" y="25840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908E"/>
          </a:solidFill>
          <a:ln w="0">
            <a:noFill/>
          </a:ln>
        </p:spPr>
      </p:sp>
      <p:sp>
        <p:nvSpPr>
          <p:cNvPr id="3190" name="Freeform 3189"/>
          <p:cNvSpPr/>
          <p:nvPr/>
        </p:nvSpPr>
        <p:spPr>
          <a:xfrm>
            <a:off x="0" y="262368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148F8D"/>
          </a:solidFill>
          <a:ln w="0">
            <a:noFill/>
          </a:ln>
        </p:spPr>
      </p:sp>
      <p:sp>
        <p:nvSpPr>
          <p:cNvPr id="3191" name="Freeform 3190"/>
          <p:cNvSpPr/>
          <p:nvPr/>
        </p:nvSpPr>
        <p:spPr>
          <a:xfrm>
            <a:off x="0" y="2663280"/>
            <a:ext cx="4038840" cy="752040"/>
          </a:xfrm>
          <a:custGeom>
            <a:avLst/>
            <a:gdLst/>
            <a:ahLst/>
            <a:cxnLst/>
            <a:rect l="0" t="0" r="r" b="b"/>
            <a:pathLst>
              <a:path w="11219" h="2089">
                <a:moveTo>
                  <a:pt x="0" y="0"/>
                </a:moveTo>
                <a:lnTo>
                  <a:pt x="11219" y="1978"/>
                </a:lnTo>
                <a:lnTo>
                  <a:pt x="11219" y="2089"/>
                </a:lnTo>
                <a:lnTo>
                  <a:pt x="0" y="110"/>
                </a:lnTo>
                <a:lnTo>
                  <a:pt x="0" y="0"/>
                </a:lnTo>
                <a:close/>
              </a:path>
            </a:pathLst>
          </a:custGeom>
          <a:solidFill>
            <a:srgbClr val="148E8C"/>
          </a:solidFill>
          <a:ln w="0">
            <a:noFill/>
          </a:ln>
        </p:spPr>
      </p:sp>
      <p:sp>
        <p:nvSpPr>
          <p:cNvPr id="3192" name="Freeform 3191"/>
          <p:cNvSpPr/>
          <p:nvPr/>
        </p:nvSpPr>
        <p:spPr>
          <a:xfrm>
            <a:off x="0" y="27028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8E8C"/>
          </a:solidFill>
          <a:ln w="0">
            <a:noFill/>
          </a:ln>
        </p:spPr>
      </p:sp>
      <p:sp>
        <p:nvSpPr>
          <p:cNvPr id="3193" name="Freeform 3192"/>
          <p:cNvSpPr/>
          <p:nvPr/>
        </p:nvSpPr>
        <p:spPr>
          <a:xfrm>
            <a:off x="0" y="2742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8D8B"/>
          </a:solidFill>
          <a:ln w="0">
            <a:noFill/>
          </a:ln>
        </p:spPr>
      </p:sp>
      <p:sp>
        <p:nvSpPr>
          <p:cNvPr id="3194" name="Freeform 3193"/>
          <p:cNvSpPr/>
          <p:nvPr/>
        </p:nvSpPr>
        <p:spPr>
          <a:xfrm>
            <a:off x="0" y="27820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8C8A"/>
          </a:solidFill>
          <a:ln w="0">
            <a:noFill/>
          </a:ln>
        </p:spPr>
      </p:sp>
      <p:sp>
        <p:nvSpPr>
          <p:cNvPr id="3195" name="Freeform 3194"/>
          <p:cNvSpPr/>
          <p:nvPr/>
        </p:nvSpPr>
        <p:spPr>
          <a:xfrm>
            <a:off x="0" y="28216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48C8A"/>
          </a:solidFill>
          <a:ln w="0">
            <a:noFill/>
          </a:ln>
        </p:spPr>
      </p:sp>
      <p:sp>
        <p:nvSpPr>
          <p:cNvPr id="3196" name="Freeform 3195"/>
          <p:cNvSpPr/>
          <p:nvPr/>
        </p:nvSpPr>
        <p:spPr>
          <a:xfrm>
            <a:off x="0" y="2861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B89"/>
          </a:solidFill>
          <a:ln w="0">
            <a:noFill/>
          </a:ln>
        </p:spPr>
      </p:sp>
      <p:sp>
        <p:nvSpPr>
          <p:cNvPr id="3197" name="Freeform 3196"/>
          <p:cNvSpPr/>
          <p:nvPr/>
        </p:nvSpPr>
        <p:spPr>
          <a:xfrm>
            <a:off x="0" y="29008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B89"/>
          </a:solidFill>
          <a:ln w="0">
            <a:noFill/>
          </a:ln>
        </p:spPr>
      </p:sp>
      <p:sp>
        <p:nvSpPr>
          <p:cNvPr id="3198" name="Freeform 3197"/>
          <p:cNvSpPr/>
          <p:nvPr/>
        </p:nvSpPr>
        <p:spPr>
          <a:xfrm>
            <a:off x="0" y="2940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A88"/>
          </a:solidFill>
          <a:ln w="0">
            <a:noFill/>
          </a:ln>
        </p:spPr>
      </p:sp>
      <p:sp>
        <p:nvSpPr>
          <p:cNvPr id="3199" name="Freeform 3198"/>
          <p:cNvSpPr/>
          <p:nvPr/>
        </p:nvSpPr>
        <p:spPr>
          <a:xfrm>
            <a:off x="0" y="2980080"/>
            <a:ext cx="4038840" cy="751680"/>
          </a:xfrm>
          <a:custGeom>
            <a:avLst/>
            <a:gdLst/>
            <a:ahLst/>
            <a:cxnLst/>
            <a:rect l="0" t="0" r="r" b="b"/>
            <a:pathLst>
              <a:path w="11219" h="2088">
                <a:moveTo>
                  <a:pt x="0" y="0"/>
                </a:moveTo>
                <a:lnTo>
                  <a:pt x="11219" y="1979"/>
                </a:lnTo>
                <a:lnTo>
                  <a:pt x="11219" y="2088"/>
                </a:lnTo>
                <a:lnTo>
                  <a:pt x="0" y="109"/>
                </a:lnTo>
                <a:lnTo>
                  <a:pt x="0" y="0"/>
                </a:lnTo>
                <a:close/>
              </a:path>
            </a:pathLst>
          </a:custGeom>
          <a:solidFill>
            <a:srgbClr val="138987"/>
          </a:solidFill>
          <a:ln w="0">
            <a:noFill/>
          </a:ln>
        </p:spPr>
      </p:sp>
      <p:sp>
        <p:nvSpPr>
          <p:cNvPr id="3200" name="Freeform 3199"/>
          <p:cNvSpPr/>
          <p:nvPr/>
        </p:nvSpPr>
        <p:spPr>
          <a:xfrm>
            <a:off x="0" y="3019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987"/>
          </a:solidFill>
          <a:ln w="0">
            <a:noFill/>
          </a:ln>
        </p:spPr>
      </p:sp>
      <p:sp>
        <p:nvSpPr>
          <p:cNvPr id="3201" name="Freeform 3200"/>
          <p:cNvSpPr/>
          <p:nvPr/>
        </p:nvSpPr>
        <p:spPr>
          <a:xfrm>
            <a:off x="0" y="3058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886"/>
          </a:solidFill>
          <a:ln w="0">
            <a:noFill/>
          </a:ln>
        </p:spPr>
      </p:sp>
      <p:sp>
        <p:nvSpPr>
          <p:cNvPr id="3202" name="Freeform 3201"/>
          <p:cNvSpPr/>
          <p:nvPr/>
        </p:nvSpPr>
        <p:spPr>
          <a:xfrm>
            <a:off x="0" y="3098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886"/>
          </a:solidFill>
          <a:ln w="0">
            <a:noFill/>
          </a:ln>
        </p:spPr>
      </p:sp>
      <p:sp>
        <p:nvSpPr>
          <p:cNvPr id="3203" name="Freeform 3202"/>
          <p:cNvSpPr/>
          <p:nvPr/>
        </p:nvSpPr>
        <p:spPr>
          <a:xfrm>
            <a:off x="0" y="3138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785"/>
          </a:solidFill>
          <a:ln w="0">
            <a:noFill/>
          </a:ln>
        </p:spPr>
      </p:sp>
      <p:sp>
        <p:nvSpPr>
          <p:cNvPr id="3204" name="Freeform 3203"/>
          <p:cNvSpPr/>
          <p:nvPr/>
        </p:nvSpPr>
        <p:spPr>
          <a:xfrm>
            <a:off x="0" y="31777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684"/>
          </a:solidFill>
          <a:ln w="0">
            <a:noFill/>
          </a:ln>
        </p:spPr>
      </p:sp>
      <p:sp>
        <p:nvSpPr>
          <p:cNvPr id="3205" name="Freeform 3204"/>
          <p:cNvSpPr/>
          <p:nvPr/>
        </p:nvSpPr>
        <p:spPr>
          <a:xfrm>
            <a:off x="0" y="3217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38684"/>
          </a:solidFill>
          <a:ln w="0">
            <a:noFill/>
          </a:ln>
        </p:spPr>
      </p:sp>
      <p:sp>
        <p:nvSpPr>
          <p:cNvPr id="3206" name="Freeform 3205"/>
          <p:cNvSpPr/>
          <p:nvPr/>
        </p:nvSpPr>
        <p:spPr>
          <a:xfrm>
            <a:off x="0" y="3256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583"/>
          </a:solidFill>
          <a:ln w="0">
            <a:noFill/>
          </a:ln>
        </p:spPr>
      </p:sp>
      <p:sp>
        <p:nvSpPr>
          <p:cNvPr id="3207" name="Freeform 3206"/>
          <p:cNvSpPr/>
          <p:nvPr/>
        </p:nvSpPr>
        <p:spPr>
          <a:xfrm>
            <a:off x="0" y="3296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583"/>
          </a:solidFill>
          <a:ln w="0">
            <a:noFill/>
          </a:ln>
        </p:spPr>
      </p:sp>
      <p:sp>
        <p:nvSpPr>
          <p:cNvPr id="3208" name="Freeform 3207"/>
          <p:cNvSpPr/>
          <p:nvPr/>
        </p:nvSpPr>
        <p:spPr>
          <a:xfrm>
            <a:off x="0" y="3336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482"/>
          </a:solidFill>
          <a:ln w="0">
            <a:noFill/>
          </a:ln>
        </p:spPr>
      </p:sp>
      <p:sp>
        <p:nvSpPr>
          <p:cNvPr id="3209" name="Freeform 3208"/>
          <p:cNvSpPr/>
          <p:nvPr/>
        </p:nvSpPr>
        <p:spPr>
          <a:xfrm>
            <a:off x="0" y="337572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128381"/>
          </a:solidFill>
          <a:ln w="0">
            <a:noFill/>
          </a:ln>
        </p:spPr>
      </p:sp>
      <p:sp>
        <p:nvSpPr>
          <p:cNvPr id="3210" name="Freeform 3209"/>
          <p:cNvSpPr/>
          <p:nvPr/>
        </p:nvSpPr>
        <p:spPr>
          <a:xfrm>
            <a:off x="0" y="3415320"/>
            <a:ext cx="4038840" cy="752040"/>
          </a:xfrm>
          <a:custGeom>
            <a:avLst/>
            <a:gdLst/>
            <a:ahLst/>
            <a:cxnLst/>
            <a:rect l="0" t="0" r="r" b="b"/>
            <a:pathLst>
              <a:path w="11219" h="2089">
                <a:moveTo>
                  <a:pt x="0" y="0"/>
                </a:moveTo>
                <a:lnTo>
                  <a:pt x="11219" y="1978"/>
                </a:lnTo>
                <a:lnTo>
                  <a:pt x="11219" y="2089"/>
                </a:lnTo>
                <a:lnTo>
                  <a:pt x="0" y="110"/>
                </a:lnTo>
                <a:lnTo>
                  <a:pt x="0" y="0"/>
                </a:lnTo>
                <a:close/>
              </a:path>
            </a:pathLst>
          </a:custGeom>
          <a:solidFill>
            <a:srgbClr val="128381"/>
          </a:solidFill>
          <a:ln w="0">
            <a:noFill/>
          </a:ln>
        </p:spPr>
      </p:sp>
      <p:sp>
        <p:nvSpPr>
          <p:cNvPr id="3211" name="Freeform 3210"/>
          <p:cNvSpPr/>
          <p:nvPr/>
        </p:nvSpPr>
        <p:spPr>
          <a:xfrm>
            <a:off x="0" y="3454920"/>
            <a:ext cx="4038840" cy="752040"/>
          </a:xfrm>
          <a:custGeom>
            <a:avLst/>
            <a:gdLst/>
            <a:ahLst/>
            <a:cxnLst/>
            <a:rect l="0" t="0" r="r" b="b"/>
            <a:pathLst>
              <a:path w="11219" h="2089">
                <a:moveTo>
                  <a:pt x="0" y="0"/>
                </a:moveTo>
                <a:lnTo>
                  <a:pt x="11219" y="1979"/>
                </a:lnTo>
                <a:lnTo>
                  <a:pt x="11219" y="2089"/>
                </a:lnTo>
                <a:lnTo>
                  <a:pt x="0" y="109"/>
                </a:lnTo>
                <a:lnTo>
                  <a:pt x="0" y="0"/>
                </a:lnTo>
                <a:close/>
              </a:path>
            </a:pathLst>
          </a:custGeom>
          <a:solidFill>
            <a:srgbClr val="128280"/>
          </a:solidFill>
          <a:ln w="0">
            <a:noFill/>
          </a:ln>
        </p:spPr>
      </p:sp>
      <p:sp>
        <p:nvSpPr>
          <p:cNvPr id="3212" name="Freeform 3211"/>
          <p:cNvSpPr/>
          <p:nvPr/>
        </p:nvSpPr>
        <p:spPr>
          <a:xfrm>
            <a:off x="0" y="3494160"/>
            <a:ext cx="4038840" cy="752040"/>
          </a:xfrm>
          <a:custGeom>
            <a:avLst/>
            <a:gdLst/>
            <a:ahLst/>
            <a:cxnLst/>
            <a:rect l="0" t="0" r="r" b="b"/>
            <a:pathLst>
              <a:path w="11219" h="2089">
                <a:moveTo>
                  <a:pt x="0" y="0"/>
                </a:moveTo>
                <a:lnTo>
                  <a:pt x="11219" y="1980"/>
                </a:lnTo>
                <a:lnTo>
                  <a:pt x="11219" y="2089"/>
                </a:lnTo>
                <a:lnTo>
                  <a:pt x="0" y="110"/>
                </a:lnTo>
                <a:lnTo>
                  <a:pt x="0" y="0"/>
                </a:lnTo>
                <a:close/>
              </a:path>
            </a:pathLst>
          </a:custGeom>
          <a:solidFill>
            <a:srgbClr val="12817F"/>
          </a:solidFill>
          <a:ln w="0">
            <a:noFill/>
          </a:ln>
        </p:spPr>
      </p:sp>
      <p:sp>
        <p:nvSpPr>
          <p:cNvPr id="3213" name="Freeform 3212"/>
          <p:cNvSpPr/>
          <p:nvPr/>
        </p:nvSpPr>
        <p:spPr>
          <a:xfrm>
            <a:off x="0" y="35337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17F"/>
          </a:solidFill>
          <a:ln w="0">
            <a:noFill/>
          </a:ln>
        </p:spPr>
      </p:sp>
      <p:sp>
        <p:nvSpPr>
          <p:cNvPr id="3214" name="Freeform 3213"/>
          <p:cNvSpPr/>
          <p:nvPr/>
        </p:nvSpPr>
        <p:spPr>
          <a:xfrm>
            <a:off x="0" y="35733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07E"/>
          </a:solidFill>
          <a:ln w="0">
            <a:noFill/>
          </a:ln>
        </p:spPr>
      </p:sp>
      <p:sp>
        <p:nvSpPr>
          <p:cNvPr id="3215" name="Freeform 3214"/>
          <p:cNvSpPr/>
          <p:nvPr/>
        </p:nvSpPr>
        <p:spPr>
          <a:xfrm>
            <a:off x="0" y="36129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807E"/>
          </a:solidFill>
          <a:ln w="0">
            <a:noFill/>
          </a:ln>
        </p:spPr>
      </p:sp>
      <p:sp>
        <p:nvSpPr>
          <p:cNvPr id="3216" name="Freeform 3215"/>
          <p:cNvSpPr/>
          <p:nvPr/>
        </p:nvSpPr>
        <p:spPr>
          <a:xfrm>
            <a:off x="0" y="36525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27F7D"/>
          </a:solidFill>
          <a:ln w="0">
            <a:noFill/>
          </a:ln>
        </p:spPr>
      </p:sp>
      <p:sp>
        <p:nvSpPr>
          <p:cNvPr id="3217" name="Freeform 3216"/>
          <p:cNvSpPr/>
          <p:nvPr/>
        </p:nvSpPr>
        <p:spPr>
          <a:xfrm>
            <a:off x="0" y="36921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E7C"/>
          </a:solidFill>
          <a:ln w="0">
            <a:noFill/>
          </a:ln>
        </p:spPr>
      </p:sp>
      <p:sp>
        <p:nvSpPr>
          <p:cNvPr id="3218" name="Freeform 3217"/>
          <p:cNvSpPr/>
          <p:nvPr/>
        </p:nvSpPr>
        <p:spPr>
          <a:xfrm>
            <a:off x="0" y="37317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E7C"/>
          </a:solidFill>
          <a:ln w="0">
            <a:noFill/>
          </a:ln>
        </p:spPr>
      </p:sp>
      <p:sp>
        <p:nvSpPr>
          <p:cNvPr id="3219" name="Freeform 3218"/>
          <p:cNvSpPr/>
          <p:nvPr/>
        </p:nvSpPr>
        <p:spPr>
          <a:xfrm>
            <a:off x="0" y="37713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D7B"/>
          </a:solidFill>
          <a:ln w="0">
            <a:noFill/>
          </a:ln>
        </p:spPr>
      </p:sp>
      <p:sp>
        <p:nvSpPr>
          <p:cNvPr id="3220" name="Freeform 3219"/>
          <p:cNvSpPr/>
          <p:nvPr/>
        </p:nvSpPr>
        <p:spPr>
          <a:xfrm>
            <a:off x="0" y="38109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D7B"/>
          </a:solidFill>
          <a:ln w="0">
            <a:noFill/>
          </a:ln>
        </p:spPr>
      </p:sp>
      <p:sp>
        <p:nvSpPr>
          <p:cNvPr id="3221" name="Freeform 3220"/>
          <p:cNvSpPr/>
          <p:nvPr/>
        </p:nvSpPr>
        <p:spPr>
          <a:xfrm>
            <a:off x="0" y="38505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C7A"/>
          </a:solidFill>
          <a:ln w="0">
            <a:noFill/>
          </a:ln>
        </p:spPr>
      </p:sp>
      <p:sp>
        <p:nvSpPr>
          <p:cNvPr id="3222" name="Freeform 3221"/>
          <p:cNvSpPr/>
          <p:nvPr/>
        </p:nvSpPr>
        <p:spPr>
          <a:xfrm>
            <a:off x="0" y="38901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B79"/>
          </a:solidFill>
          <a:ln w="0">
            <a:noFill/>
          </a:ln>
        </p:spPr>
      </p:sp>
      <p:sp>
        <p:nvSpPr>
          <p:cNvPr id="3223" name="Freeform 3222"/>
          <p:cNvSpPr/>
          <p:nvPr/>
        </p:nvSpPr>
        <p:spPr>
          <a:xfrm>
            <a:off x="0" y="3929760"/>
            <a:ext cx="4038840" cy="752040"/>
          </a:xfrm>
          <a:custGeom>
            <a:avLst/>
            <a:gdLst/>
            <a:ahLst/>
            <a:cxnLst/>
            <a:rect l="0" t="0" r="r" b="b"/>
            <a:pathLst>
              <a:path w="11219" h="2089">
                <a:moveTo>
                  <a:pt x="0" y="0"/>
                </a:moveTo>
                <a:lnTo>
                  <a:pt x="11219" y="1979"/>
                </a:lnTo>
                <a:lnTo>
                  <a:pt x="11219" y="2089"/>
                </a:lnTo>
                <a:lnTo>
                  <a:pt x="0" y="109"/>
                </a:lnTo>
                <a:lnTo>
                  <a:pt x="0" y="0"/>
                </a:lnTo>
                <a:close/>
              </a:path>
            </a:pathLst>
          </a:custGeom>
          <a:solidFill>
            <a:srgbClr val="117B79"/>
          </a:solidFill>
          <a:ln w="0">
            <a:noFill/>
          </a:ln>
        </p:spPr>
      </p:sp>
      <p:sp>
        <p:nvSpPr>
          <p:cNvPr id="3224" name="Freeform 3223"/>
          <p:cNvSpPr/>
          <p:nvPr/>
        </p:nvSpPr>
        <p:spPr>
          <a:xfrm>
            <a:off x="0" y="3969000"/>
            <a:ext cx="4038840" cy="752040"/>
          </a:xfrm>
          <a:custGeom>
            <a:avLst/>
            <a:gdLst/>
            <a:ahLst/>
            <a:cxnLst/>
            <a:rect l="0" t="0" r="r" b="b"/>
            <a:pathLst>
              <a:path w="11219" h="2089">
                <a:moveTo>
                  <a:pt x="0" y="0"/>
                </a:moveTo>
                <a:lnTo>
                  <a:pt x="11219" y="1980"/>
                </a:lnTo>
                <a:lnTo>
                  <a:pt x="11219" y="2089"/>
                </a:lnTo>
                <a:lnTo>
                  <a:pt x="0" y="110"/>
                </a:lnTo>
                <a:lnTo>
                  <a:pt x="0" y="0"/>
                </a:lnTo>
                <a:close/>
              </a:path>
            </a:pathLst>
          </a:custGeom>
          <a:solidFill>
            <a:srgbClr val="117A78"/>
          </a:solidFill>
          <a:ln w="0">
            <a:noFill/>
          </a:ln>
        </p:spPr>
      </p:sp>
      <p:sp>
        <p:nvSpPr>
          <p:cNvPr id="3225" name="Freeform 3224"/>
          <p:cNvSpPr/>
          <p:nvPr/>
        </p:nvSpPr>
        <p:spPr>
          <a:xfrm>
            <a:off x="0" y="40086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A78"/>
          </a:solidFill>
          <a:ln w="0">
            <a:noFill/>
          </a:ln>
        </p:spPr>
      </p:sp>
      <p:sp>
        <p:nvSpPr>
          <p:cNvPr id="3226" name="Freeform 3225"/>
          <p:cNvSpPr/>
          <p:nvPr/>
        </p:nvSpPr>
        <p:spPr>
          <a:xfrm>
            <a:off x="0" y="40482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977"/>
          </a:solidFill>
          <a:ln w="0">
            <a:noFill/>
          </a:ln>
        </p:spPr>
      </p:sp>
      <p:sp>
        <p:nvSpPr>
          <p:cNvPr id="3227" name="Freeform 3226"/>
          <p:cNvSpPr/>
          <p:nvPr/>
        </p:nvSpPr>
        <p:spPr>
          <a:xfrm>
            <a:off x="0" y="40878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17876"/>
          </a:solidFill>
          <a:ln w="0">
            <a:noFill/>
          </a:ln>
        </p:spPr>
      </p:sp>
      <p:sp>
        <p:nvSpPr>
          <p:cNvPr id="3228" name="Freeform 3227"/>
          <p:cNvSpPr/>
          <p:nvPr/>
        </p:nvSpPr>
        <p:spPr>
          <a:xfrm>
            <a:off x="0" y="412740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107876"/>
          </a:solidFill>
          <a:ln w="0">
            <a:noFill/>
          </a:ln>
        </p:spPr>
      </p:sp>
      <p:sp>
        <p:nvSpPr>
          <p:cNvPr id="3229" name="Freeform 3228"/>
          <p:cNvSpPr/>
          <p:nvPr/>
        </p:nvSpPr>
        <p:spPr>
          <a:xfrm>
            <a:off x="0" y="4167000"/>
            <a:ext cx="4038840" cy="752040"/>
          </a:xfrm>
          <a:custGeom>
            <a:avLst/>
            <a:gdLst/>
            <a:ahLst/>
            <a:cxnLst/>
            <a:rect l="0" t="0" r="r" b="b"/>
            <a:pathLst>
              <a:path w="11219" h="2089">
                <a:moveTo>
                  <a:pt x="0" y="0"/>
                </a:moveTo>
                <a:lnTo>
                  <a:pt x="11219" y="1978"/>
                </a:lnTo>
                <a:lnTo>
                  <a:pt x="11219" y="2089"/>
                </a:lnTo>
                <a:lnTo>
                  <a:pt x="0" y="110"/>
                </a:lnTo>
                <a:lnTo>
                  <a:pt x="0" y="0"/>
                </a:lnTo>
                <a:close/>
              </a:path>
            </a:pathLst>
          </a:custGeom>
          <a:solidFill>
            <a:srgbClr val="107775"/>
          </a:solidFill>
          <a:ln w="0">
            <a:noFill/>
          </a:ln>
        </p:spPr>
      </p:sp>
      <p:sp>
        <p:nvSpPr>
          <p:cNvPr id="3230" name="Freeform 3229"/>
          <p:cNvSpPr/>
          <p:nvPr/>
        </p:nvSpPr>
        <p:spPr>
          <a:xfrm>
            <a:off x="0" y="42066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775"/>
          </a:solidFill>
          <a:ln w="0">
            <a:noFill/>
          </a:ln>
        </p:spPr>
      </p:sp>
      <p:sp>
        <p:nvSpPr>
          <p:cNvPr id="3231" name="Freeform 3230"/>
          <p:cNvSpPr/>
          <p:nvPr/>
        </p:nvSpPr>
        <p:spPr>
          <a:xfrm>
            <a:off x="0" y="42462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674"/>
          </a:solidFill>
          <a:ln w="0">
            <a:noFill/>
          </a:ln>
        </p:spPr>
      </p:sp>
      <p:sp>
        <p:nvSpPr>
          <p:cNvPr id="3232" name="Freeform 3231"/>
          <p:cNvSpPr/>
          <p:nvPr/>
        </p:nvSpPr>
        <p:spPr>
          <a:xfrm>
            <a:off x="0" y="42858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573"/>
          </a:solidFill>
          <a:ln w="0">
            <a:noFill/>
          </a:ln>
        </p:spPr>
      </p:sp>
      <p:sp>
        <p:nvSpPr>
          <p:cNvPr id="3233" name="Freeform 3232"/>
          <p:cNvSpPr/>
          <p:nvPr/>
        </p:nvSpPr>
        <p:spPr>
          <a:xfrm>
            <a:off x="0" y="43254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573"/>
          </a:solidFill>
          <a:ln w="0">
            <a:noFill/>
          </a:ln>
        </p:spPr>
      </p:sp>
      <p:sp>
        <p:nvSpPr>
          <p:cNvPr id="3234" name="Freeform 3233"/>
          <p:cNvSpPr/>
          <p:nvPr/>
        </p:nvSpPr>
        <p:spPr>
          <a:xfrm>
            <a:off x="0" y="43650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472"/>
          </a:solidFill>
          <a:ln w="0">
            <a:noFill/>
          </a:ln>
        </p:spPr>
      </p:sp>
      <p:sp>
        <p:nvSpPr>
          <p:cNvPr id="3235" name="Freeform 3234"/>
          <p:cNvSpPr/>
          <p:nvPr/>
        </p:nvSpPr>
        <p:spPr>
          <a:xfrm>
            <a:off x="0" y="440460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371"/>
          </a:solidFill>
          <a:ln w="0">
            <a:noFill/>
          </a:ln>
        </p:spPr>
      </p:sp>
      <p:sp>
        <p:nvSpPr>
          <p:cNvPr id="3236" name="Freeform 3235"/>
          <p:cNvSpPr/>
          <p:nvPr/>
        </p:nvSpPr>
        <p:spPr>
          <a:xfrm>
            <a:off x="0" y="4444200"/>
            <a:ext cx="4038840" cy="751680"/>
          </a:xfrm>
          <a:custGeom>
            <a:avLst/>
            <a:gdLst/>
            <a:ahLst/>
            <a:cxnLst/>
            <a:rect l="0" t="0" r="r" b="b"/>
            <a:pathLst>
              <a:path w="11219" h="2088">
                <a:moveTo>
                  <a:pt x="0" y="0"/>
                </a:moveTo>
                <a:lnTo>
                  <a:pt x="11219" y="1979"/>
                </a:lnTo>
                <a:lnTo>
                  <a:pt x="11219" y="2088"/>
                </a:lnTo>
                <a:lnTo>
                  <a:pt x="0" y="109"/>
                </a:lnTo>
                <a:lnTo>
                  <a:pt x="0" y="0"/>
                </a:lnTo>
                <a:close/>
              </a:path>
            </a:pathLst>
          </a:custGeom>
          <a:solidFill>
            <a:srgbClr val="107371"/>
          </a:solidFill>
          <a:ln w="0">
            <a:noFill/>
          </a:ln>
        </p:spPr>
      </p:sp>
      <p:sp>
        <p:nvSpPr>
          <p:cNvPr id="3237" name="Freeform 3236"/>
          <p:cNvSpPr/>
          <p:nvPr/>
        </p:nvSpPr>
        <p:spPr>
          <a:xfrm>
            <a:off x="0" y="44834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107270"/>
          </a:solidFill>
          <a:ln w="0">
            <a:noFill/>
          </a:ln>
        </p:spPr>
      </p:sp>
      <p:sp>
        <p:nvSpPr>
          <p:cNvPr id="3238" name="Freeform 3237"/>
          <p:cNvSpPr/>
          <p:nvPr/>
        </p:nvSpPr>
        <p:spPr>
          <a:xfrm>
            <a:off x="0" y="45230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7270"/>
          </a:solidFill>
          <a:ln w="0">
            <a:noFill/>
          </a:ln>
        </p:spPr>
      </p:sp>
      <p:sp>
        <p:nvSpPr>
          <p:cNvPr id="3239" name="Freeform 3238"/>
          <p:cNvSpPr/>
          <p:nvPr/>
        </p:nvSpPr>
        <p:spPr>
          <a:xfrm>
            <a:off x="0" y="45626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716F"/>
          </a:solidFill>
          <a:ln w="0">
            <a:noFill/>
          </a:ln>
        </p:spPr>
      </p:sp>
      <p:sp>
        <p:nvSpPr>
          <p:cNvPr id="3240" name="Freeform 3239"/>
          <p:cNvSpPr/>
          <p:nvPr/>
        </p:nvSpPr>
        <p:spPr>
          <a:xfrm>
            <a:off x="0" y="46022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706E"/>
          </a:solidFill>
          <a:ln w="0">
            <a:noFill/>
          </a:ln>
        </p:spPr>
      </p:sp>
      <p:sp>
        <p:nvSpPr>
          <p:cNvPr id="3241" name="Freeform 3240"/>
          <p:cNvSpPr/>
          <p:nvPr/>
        </p:nvSpPr>
        <p:spPr>
          <a:xfrm>
            <a:off x="0" y="46418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706E"/>
          </a:solidFill>
          <a:ln w="0">
            <a:noFill/>
          </a:ln>
        </p:spPr>
      </p:sp>
      <p:sp>
        <p:nvSpPr>
          <p:cNvPr id="3242" name="Freeform 3241"/>
          <p:cNvSpPr/>
          <p:nvPr/>
        </p:nvSpPr>
        <p:spPr>
          <a:xfrm>
            <a:off x="0" y="46814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6F6D"/>
          </a:solidFill>
          <a:ln w="0">
            <a:noFill/>
          </a:ln>
        </p:spPr>
      </p:sp>
      <p:sp>
        <p:nvSpPr>
          <p:cNvPr id="3243" name="Freeform 3242"/>
          <p:cNvSpPr/>
          <p:nvPr/>
        </p:nvSpPr>
        <p:spPr>
          <a:xfrm>
            <a:off x="0" y="47210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6F6D"/>
          </a:solidFill>
          <a:ln w="0">
            <a:noFill/>
          </a:ln>
        </p:spPr>
      </p:sp>
      <p:sp>
        <p:nvSpPr>
          <p:cNvPr id="3244" name="Freeform 3243"/>
          <p:cNvSpPr/>
          <p:nvPr/>
        </p:nvSpPr>
        <p:spPr>
          <a:xfrm>
            <a:off x="0" y="47606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6E6C"/>
          </a:solidFill>
          <a:ln w="0">
            <a:noFill/>
          </a:ln>
        </p:spPr>
      </p:sp>
      <p:sp>
        <p:nvSpPr>
          <p:cNvPr id="3245" name="Freeform 3244"/>
          <p:cNvSpPr/>
          <p:nvPr/>
        </p:nvSpPr>
        <p:spPr>
          <a:xfrm>
            <a:off x="0" y="48002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6D6B"/>
          </a:solidFill>
          <a:ln w="0">
            <a:noFill/>
          </a:ln>
        </p:spPr>
      </p:sp>
      <p:sp>
        <p:nvSpPr>
          <p:cNvPr id="3246" name="Freeform 3245"/>
          <p:cNvSpPr/>
          <p:nvPr/>
        </p:nvSpPr>
        <p:spPr>
          <a:xfrm>
            <a:off x="0" y="483984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F6D6B"/>
          </a:solidFill>
          <a:ln w="0">
            <a:noFill/>
          </a:ln>
        </p:spPr>
      </p:sp>
      <p:sp>
        <p:nvSpPr>
          <p:cNvPr id="3247" name="Freeform 3246"/>
          <p:cNvSpPr/>
          <p:nvPr/>
        </p:nvSpPr>
        <p:spPr>
          <a:xfrm>
            <a:off x="0" y="487944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0F6C6A"/>
          </a:solidFill>
          <a:ln w="0">
            <a:noFill/>
          </a:ln>
        </p:spPr>
      </p:sp>
      <p:sp>
        <p:nvSpPr>
          <p:cNvPr id="3248" name="Freeform 3247"/>
          <p:cNvSpPr/>
          <p:nvPr/>
        </p:nvSpPr>
        <p:spPr>
          <a:xfrm>
            <a:off x="0" y="4919040"/>
            <a:ext cx="4038840" cy="751680"/>
          </a:xfrm>
          <a:custGeom>
            <a:avLst/>
            <a:gdLst/>
            <a:ahLst/>
            <a:cxnLst/>
            <a:rect l="0" t="0" r="r" b="b"/>
            <a:pathLst>
              <a:path w="11219" h="2088">
                <a:moveTo>
                  <a:pt x="0" y="0"/>
                </a:moveTo>
                <a:lnTo>
                  <a:pt x="11219" y="1978"/>
                </a:lnTo>
                <a:lnTo>
                  <a:pt x="11219" y="2088"/>
                </a:lnTo>
                <a:lnTo>
                  <a:pt x="0" y="109"/>
                </a:lnTo>
                <a:lnTo>
                  <a:pt x="0" y="0"/>
                </a:lnTo>
                <a:close/>
              </a:path>
            </a:pathLst>
          </a:custGeom>
          <a:solidFill>
            <a:srgbClr val="0F6C6A"/>
          </a:solidFill>
          <a:ln w="0">
            <a:noFill/>
          </a:ln>
        </p:spPr>
      </p:sp>
      <p:sp>
        <p:nvSpPr>
          <p:cNvPr id="3249" name="Freeform 3248"/>
          <p:cNvSpPr/>
          <p:nvPr/>
        </p:nvSpPr>
        <p:spPr>
          <a:xfrm>
            <a:off x="0" y="4958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B69"/>
          </a:solidFill>
          <a:ln w="0">
            <a:noFill/>
          </a:ln>
        </p:spPr>
      </p:sp>
      <p:sp>
        <p:nvSpPr>
          <p:cNvPr id="3250" name="Freeform 3249"/>
          <p:cNvSpPr/>
          <p:nvPr/>
        </p:nvSpPr>
        <p:spPr>
          <a:xfrm>
            <a:off x="0" y="49978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A68"/>
          </a:solidFill>
          <a:ln w="0">
            <a:noFill/>
          </a:ln>
        </p:spPr>
      </p:sp>
      <p:sp>
        <p:nvSpPr>
          <p:cNvPr id="3251" name="Freeform 3250"/>
          <p:cNvSpPr/>
          <p:nvPr/>
        </p:nvSpPr>
        <p:spPr>
          <a:xfrm>
            <a:off x="0" y="5037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A68"/>
          </a:solidFill>
          <a:ln w="0">
            <a:noFill/>
          </a:ln>
        </p:spPr>
      </p:sp>
      <p:sp>
        <p:nvSpPr>
          <p:cNvPr id="3252" name="Freeform 3251"/>
          <p:cNvSpPr/>
          <p:nvPr/>
        </p:nvSpPr>
        <p:spPr>
          <a:xfrm>
            <a:off x="0" y="50770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967"/>
          </a:solidFill>
          <a:ln w="0">
            <a:noFill/>
          </a:ln>
        </p:spPr>
      </p:sp>
      <p:sp>
        <p:nvSpPr>
          <p:cNvPr id="3253" name="Freeform 3252"/>
          <p:cNvSpPr/>
          <p:nvPr/>
        </p:nvSpPr>
        <p:spPr>
          <a:xfrm>
            <a:off x="0" y="51166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967"/>
          </a:solidFill>
          <a:ln w="0">
            <a:noFill/>
          </a:ln>
        </p:spPr>
      </p:sp>
      <p:sp>
        <p:nvSpPr>
          <p:cNvPr id="3254" name="Freeform 3253"/>
          <p:cNvSpPr/>
          <p:nvPr/>
        </p:nvSpPr>
        <p:spPr>
          <a:xfrm>
            <a:off x="0" y="5156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866"/>
          </a:solidFill>
          <a:ln w="0">
            <a:noFill/>
          </a:ln>
        </p:spPr>
      </p:sp>
      <p:sp>
        <p:nvSpPr>
          <p:cNvPr id="3255" name="Freeform 3254"/>
          <p:cNvSpPr/>
          <p:nvPr/>
        </p:nvSpPr>
        <p:spPr>
          <a:xfrm>
            <a:off x="0" y="51958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765"/>
          </a:solidFill>
          <a:ln w="0">
            <a:noFill/>
          </a:ln>
        </p:spPr>
      </p:sp>
      <p:sp>
        <p:nvSpPr>
          <p:cNvPr id="3256" name="Freeform 3255"/>
          <p:cNvSpPr/>
          <p:nvPr/>
        </p:nvSpPr>
        <p:spPr>
          <a:xfrm>
            <a:off x="0" y="52354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765"/>
          </a:solidFill>
          <a:ln w="0">
            <a:noFill/>
          </a:ln>
        </p:spPr>
      </p:sp>
      <p:sp>
        <p:nvSpPr>
          <p:cNvPr id="3257" name="Freeform 3256"/>
          <p:cNvSpPr/>
          <p:nvPr/>
        </p:nvSpPr>
        <p:spPr>
          <a:xfrm>
            <a:off x="0" y="52750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664"/>
          </a:solidFill>
          <a:ln w="0">
            <a:noFill/>
          </a:ln>
        </p:spPr>
      </p:sp>
      <p:sp>
        <p:nvSpPr>
          <p:cNvPr id="3258" name="Freeform 3257"/>
          <p:cNvSpPr/>
          <p:nvPr/>
        </p:nvSpPr>
        <p:spPr>
          <a:xfrm>
            <a:off x="0" y="53146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564"/>
          </a:solidFill>
          <a:ln w="0">
            <a:noFill/>
          </a:ln>
        </p:spPr>
      </p:sp>
      <p:sp>
        <p:nvSpPr>
          <p:cNvPr id="3259" name="Freeform 3258"/>
          <p:cNvSpPr/>
          <p:nvPr/>
        </p:nvSpPr>
        <p:spPr>
          <a:xfrm>
            <a:off x="0" y="535428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E6563"/>
          </a:solidFill>
          <a:ln w="0">
            <a:noFill/>
          </a:ln>
        </p:spPr>
      </p:sp>
      <p:sp>
        <p:nvSpPr>
          <p:cNvPr id="3260" name="Freeform 3259"/>
          <p:cNvSpPr/>
          <p:nvPr/>
        </p:nvSpPr>
        <p:spPr>
          <a:xfrm>
            <a:off x="0" y="5393880"/>
            <a:ext cx="4038840" cy="751680"/>
          </a:xfrm>
          <a:custGeom>
            <a:avLst/>
            <a:gdLst/>
            <a:ahLst/>
            <a:cxnLst/>
            <a:rect l="0" t="0" r="r" b="b"/>
            <a:pathLst>
              <a:path w="11219" h="2088">
                <a:moveTo>
                  <a:pt x="0" y="0"/>
                </a:moveTo>
                <a:lnTo>
                  <a:pt x="11219" y="1979"/>
                </a:lnTo>
                <a:lnTo>
                  <a:pt x="11219" y="2088"/>
                </a:lnTo>
                <a:lnTo>
                  <a:pt x="0" y="109"/>
                </a:lnTo>
                <a:lnTo>
                  <a:pt x="0" y="0"/>
                </a:lnTo>
                <a:close/>
              </a:path>
            </a:pathLst>
          </a:custGeom>
          <a:solidFill>
            <a:srgbClr val="0E6462"/>
          </a:solidFill>
          <a:ln w="0">
            <a:noFill/>
          </a:ln>
        </p:spPr>
      </p:sp>
      <p:sp>
        <p:nvSpPr>
          <p:cNvPr id="3261" name="Freeform 3260"/>
          <p:cNvSpPr/>
          <p:nvPr/>
        </p:nvSpPr>
        <p:spPr>
          <a:xfrm>
            <a:off x="0" y="5433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6462"/>
          </a:solidFill>
          <a:ln w="0">
            <a:noFill/>
          </a:ln>
        </p:spPr>
      </p:sp>
      <p:sp>
        <p:nvSpPr>
          <p:cNvPr id="3262" name="Freeform 3261"/>
          <p:cNvSpPr/>
          <p:nvPr/>
        </p:nvSpPr>
        <p:spPr>
          <a:xfrm>
            <a:off x="0" y="54727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6361"/>
          </a:solidFill>
          <a:ln w="0">
            <a:noFill/>
          </a:ln>
        </p:spPr>
      </p:sp>
      <p:sp>
        <p:nvSpPr>
          <p:cNvPr id="3263" name="Freeform 3262"/>
          <p:cNvSpPr/>
          <p:nvPr/>
        </p:nvSpPr>
        <p:spPr>
          <a:xfrm>
            <a:off x="0" y="5512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6261"/>
          </a:solidFill>
          <a:ln w="0">
            <a:noFill/>
          </a:ln>
        </p:spPr>
      </p:sp>
      <p:sp>
        <p:nvSpPr>
          <p:cNvPr id="3264" name="Freeform 3263"/>
          <p:cNvSpPr/>
          <p:nvPr/>
        </p:nvSpPr>
        <p:spPr>
          <a:xfrm>
            <a:off x="0" y="5551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6260"/>
          </a:solidFill>
          <a:ln w="0">
            <a:noFill/>
          </a:ln>
        </p:spPr>
      </p:sp>
      <p:sp>
        <p:nvSpPr>
          <p:cNvPr id="3265" name="Freeform 3264"/>
          <p:cNvSpPr/>
          <p:nvPr/>
        </p:nvSpPr>
        <p:spPr>
          <a:xfrm>
            <a:off x="0" y="5591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615F"/>
          </a:solidFill>
          <a:ln w="0">
            <a:noFill/>
          </a:ln>
        </p:spPr>
      </p:sp>
      <p:sp>
        <p:nvSpPr>
          <p:cNvPr id="3266" name="Freeform 3265"/>
          <p:cNvSpPr/>
          <p:nvPr/>
        </p:nvSpPr>
        <p:spPr>
          <a:xfrm>
            <a:off x="0" y="5631120"/>
            <a:ext cx="4038840" cy="752040"/>
          </a:xfrm>
          <a:custGeom>
            <a:avLst/>
            <a:gdLst/>
            <a:ahLst/>
            <a:cxnLst/>
            <a:rect l="0" t="0" r="r" b="b"/>
            <a:pathLst>
              <a:path w="11219" h="2089">
                <a:moveTo>
                  <a:pt x="0" y="0"/>
                </a:moveTo>
                <a:lnTo>
                  <a:pt x="11219" y="1979"/>
                </a:lnTo>
                <a:lnTo>
                  <a:pt x="11219" y="2089"/>
                </a:lnTo>
                <a:lnTo>
                  <a:pt x="0" y="111"/>
                </a:lnTo>
                <a:lnTo>
                  <a:pt x="0" y="0"/>
                </a:lnTo>
                <a:close/>
              </a:path>
            </a:pathLst>
          </a:custGeom>
          <a:solidFill>
            <a:srgbClr val="0D615F"/>
          </a:solidFill>
          <a:ln w="0">
            <a:noFill/>
          </a:ln>
        </p:spPr>
      </p:sp>
      <p:sp>
        <p:nvSpPr>
          <p:cNvPr id="3267" name="Freeform 3266"/>
          <p:cNvSpPr/>
          <p:nvPr/>
        </p:nvSpPr>
        <p:spPr>
          <a:xfrm>
            <a:off x="0" y="5670720"/>
            <a:ext cx="4038840" cy="752040"/>
          </a:xfrm>
          <a:custGeom>
            <a:avLst/>
            <a:gdLst/>
            <a:ahLst/>
            <a:cxnLst/>
            <a:rect l="0" t="0" r="r" b="b"/>
            <a:pathLst>
              <a:path w="11219" h="2089">
                <a:moveTo>
                  <a:pt x="0" y="0"/>
                </a:moveTo>
                <a:lnTo>
                  <a:pt x="11219" y="1978"/>
                </a:lnTo>
                <a:lnTo>
                  <a:pt x="11219" y="2089"/>
                </a:lnTo>
                <a:lnTo>
                  <a:pt x="0" y="110"/>
                </a:lnTo>
                <a:lnTo>
                  <a:pt x="0" y="0"/>
                </a:lnTo>
                <a:close/>
              </a:path>
            </a:pathLst>
          </a:custGeom>
          <a:solidFill>
            <a:srgbClr val="0D605E"/>
          </a:solidFill>
          <a:ln w="0">
            <a:noFill/>
          </a:ln>
        </p:spPr>
      </p:sp>
      <p:sp>
        <p:nvSpPr>
          <p:cNvPr id="3268" name="Freeform 3267"/>
          <p:cNvSpPr/>
          <p:nvPr/>
        </p:nvSpPr>
        <p:spPr>
          <a:xfrm>
            <a:off x="0" y="57103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F5E"/>
          </a:solidFill>
          <a:ln w="0">
            <a:noFill/>
          </a:ln>
        </p:spPr>
      </p:sp>
      <p:sp>
        <p:nvSpPr>
          <p:cNvPr id="3269" name="Freeform 3268"/>
          <p:cNvSpPr/>
          <p:nvPr/>
        </p:nvSpPr>
        <p:spPr>
          <a:xfrm>
            <a:off x="0" y="57499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F5D"/>
          </a:solidFill>
          <a:ln w="0">
            <a:noFill/>
          </a:ln>
        </p:spPr>
      </p:sp>
      <p:sp>
        <p:nvSpPr>
          <p:cNvPr id="3270" name="Freeform 3269"/>
          <p:cNvSpPr/>
          <p:nvPr/>
        </p:nvSpPr>
        <p:spPr>
          <a:xfrm>
            <a:off x="0" y="57895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E5D"/>
          </a:solidFill>
          <a:ln w="0">
            <a:noFill/>
          </a:ln>
        </p:spPr>
      </p:sp>
      <p:sp>
        <p:nvSpPr>
          <p:cNvPr id="3271" name="Freeform 3270"/>
          <p:cNvSpPr/>
          <p:nvPr/>
        </p:nvSpPr>
        <p:spPr>
          <a:xfrm>
            <a:off x="0" y="582912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E5C"/>
          </a:solidFill>
          <a:ln w="0">
            <a:noFill/>
          </a:ln>
        </p:spPr>
      </p:sp>
      <p:sp>
        <p:nvSpPr>
          <p:cNvPr id="3272" name="Freeform 3271"/>
          <p:cNvSpPr/>
          <p:nvPr/>
        </p:nvSpPr>
        <p:spPr>
          <a:xfrm>
            <a:off x="0" y="5868720"/>
            <a:ext cx="4038840" cy="752040"/>
          </a:xfrm>
          <a:custGeom>
            <a:avLst/>
            <a:gdLst/>
            <a:ahLst/>
            <a:cxnLst/>
            <a:rect l="0" t="0" r="r" b="b"/>
            <a:pathLst>
              <a:path w="11219" h="2089">
                <a:moveTo>
                  <a:pt x="0" y="0"/>
                </a:moveTo>
                <a:lnTo>
                  <a:pt x="11219" y="1979"/>
                </a:lnTo>
                <a:lnTo>
                  <a:pt x="11219" y="2089"/>
                </a:lnTo>
                <a:lnTo>
                  <a:pt x="0" y="109"/>
                </a:lnTo>
                <a:lnTo>
                  <a:pt x="0" y="0"/>
                </a:lnTo>
                <a:close/>
              </a:path>
            </a:pathLst>
          </a:custGeom>
          <a:solidFill>
            <a:srgbClr val="0D5D5B"/>
          </a:solidFill>
          <a:ln w="0">
            <a:noFill/>
          </a:ln>
        </p:spPr>
      </p:sp>
      <p:sp>
        <p:nvSpPr>
          <p:cNvPr id="3273" name="Freeform 3272"/>
          <p:cNvSpPr/>
          <p:nvPr/>
        </p:nvSpPr>
        <p:spPr>
          <a:xfrm>
            <a:off x="0" y="5907960"/>
            <a:ext cx="4038840" cy="752040"/>
          </a:xfrm>
          <a:custGeom>
            <a:avLst/>
            <a:gdLst/>
            <a:ahLst/>
            <a:cxnLst/>
            <a:rect l="0" t="0" r="r" b="b"/>
            <a:pathLst>
              <a:path w="11219" h="2089">
                <a:moveTo>
                  <a:pt x="0" y="0"/>
                </a:moveTo>
                <a:lnTo>
                  <a:pt x="11219" y="1980"/>
                </a:lnTo>
                <a:lnTo>
                  <a:pt x="11219" y="2089"/>
                </a:lnTo>
                <a:lnTo>
                  <a:pt x="0" y="110"/>
                </a:lnTo>
                <a:lnTo>
                  <a:pt x="0" y="0"/>
                </a:lnTo>
                <a:close/>
              </a:path>
            </a:pathLst>
          </a:custGeom>
          <a:solidFill>
            <a:srgbClr val="0D5C5B"/>
          </a:solidFill>
          <a:ln w="0">
            <a:noFill/>
          </a:ln>
        </p:spPr>
      </p:sp>
      <p:sp>
        <p:nvSpPr>
          <p:cNvPr id="3274" name="Freeform 3273"/>
          <p:cNvSpPr/>
          <p:nvPr/>
        </p:nvSpPr>
        <p:spPr>
          <a:xfrm>
            <a:off x="0" y="59475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C5A"/>
          </a:solidFill>
          <a:ln w="0">
            <a:noFill/>
          </a:ln>
        </p:spPr>
      </p:sp>
      <p:sp>
        <p:nvSpPr>
          <p:cNvPr id="3275" name="Freeform 3274"/>
          <p:cNvSpPr/>
          <p:nvPr/>
        </p:nvSpPr>
        <p:spPr>
          <a:xfrm>
            <a:off x="0" y="59871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D5B5A"/>
          </a:solidFill>
          <a:ln w="0">
            <a:noFill/>
          </a:ln>
        </p:spPr>
      </p:sp>
      <p:sp>
        <p:nvSpPr>
          <p:cNvPr id="3276" name="Freeform 3275"/>
          <p:cNvSpPr/>
          <p:nvPr/>
        </p:nvSpPr>
        <p:spPr>
          <a:xfrm>
            <a:off x="0" y="60267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C5A59"/>
          </a:solidFill>
          <a:ln w="0">
            <a:noFill/>
          </a:ln>
        </p:spPr>
      </p:sp>
      <p:sp>
        <p:nvSpPr>
          <p:cNvPr id="3277" name="Freeform 3276"/>
          <p:cNvSpPr/>
          <p:nvPr/>
        </p:nvSpPr>
        <p:spPr>
          <a:xfrm>
            <a:off x="0" y="60663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C5A58"/>
          </a:solidFill>
          <a:ln w="0">
            <a:noFill/>
          </a:ln>
        </p:spPr>
      </p:sp>
      <p:sp>
        <p:nvSpPr>
          <p:cNvPr id="3278" name="Freeform 3277"/>
          <p:cNvSpPr/>
          <p:nvPr/>
        </p:nvSpPr>
        <p:spPr>
          <a:xfrm>
            <a:off x="0" y="6105960"/>
            <a:ext cx="4038840" cy="752040"/>
          </a:xfrm>
          <a:custGeom>
            <a:avLst/>
            <a:gdLst/>
            <a:ahLst/>
            <a:cxnLst/>
            <a:rect l="0" t="0" r="r" b="b"/>
            <a:pathLst>
              <a:path w="11219" h="2089">
                <a:moveTo>
                  <a:pt x="0" y="0"/>
                </a:moveTo>
                <a:lnTo>
                  <a:pt x="11219" y="1979"/>
                </a:lnTo>
                <a:lnTo>
                  <a:pt x="11219" y="2089"/>
                </a:lnTo>
                <a:lnTo>
                  <a:pt x="0" y="110"/>
                </a:lnTo>
                <a:lnTo>
                  <a:pt x="0" y="0"/>
                </a:lnTo>
                <a:close/>
              </a:path>
            </a:pathLst>
          </a:custGeom>
          <a:solidFill>
            <a:srgbClr val="0C5958"/>
          </a:solidFill>
          <a:ln w="0">
            <a:noFill/>
          </a:ln>
        </p:spPr>
      </p:sp>
      <p:sp>
        <p:nvSpPr>
          <p:cNvPr id="3279" name="Freeform 3278"/>
          <p:cNvSpPr/>
          <p:nvPr/>
        </p:nvSpPr>
        <p:spPr>
          <a:xfrm>
            <a:off x="0" y="6145560"/>
            <a:ext cx="4038840" cy="712440"/>
          </a:xfrm>
          <a:custGeom>
            <a:avLst/>
            <a:gdLst/>
            <a:ahLst/>
            <a:cxnLst/>
            <a:rect l="0" t="0" r="r" b="b"/>
            <a:pathLst>
              <a:path w="11219" h="1979">
                <a:moveTo>
                  <a:pt x="0" y="0"/>
                </a:moveTo>
                <a:lnTo>
                  <a:pt x="11219" y="1979"/>
                </a:lnTo>
                <a:lnTo>
                  <a:pt x="0" y="0"/>
                </a:lnTo>
                <a:close/>
              </a:path>
            </a:pathLst>
          </a:custGeom>
          <a:solidFill>
            <a:srgbClr val="0C5957"/>
          </a:solidFill>
          <a:ln w="0">
            <a:noFill/>
          </a:ln>
        </p:spPr>
      </p:sp>
      <p:sp>
        <p:nvSpPr>
          <p:cNvPr id="3280" name="Freeform 3279"/>
          <p:cNvSpPr/>
          <p:nvPr/>
        </p:nvSpPr>
        <p:spPr>
          <a:xfrm>
            <a:off x="0" y="6145560"/>
            <a:ext cx="4038840" cy="712440"/>
          </a:xfrm>
          <a:custGeom>
            <a:avLst/>
            <a:gdLst/>
            <a:ahLst/>
            <a:cxnLst/>
            <a:rect l="0" t="0" r="r" b="b"/>
            <a:pathLst>
              <a:path w="11219" h="1979">
                <a:moveTo>
                  <a:pt x="0" y="0"/>
                </a:moveTo>
                <a:lnTo>
                  <a:pt x="11219" y="1979"/>
                </a:lnTo>
                <a:lnTo>
                  <a:pt x="10598" y="1979"/>
                </a:lnTo>
                <a:lnTo>
                  <a:pt x="0" y="110"/>
                </a:lnTo>
                <a:lnTo>
                  <a:pt x="0" y="0"/>
                </a:lnTo>
                <a:close/>
              </a:path>
            </a:pathLst>
          </a:custGeom>
          <a:solidFill>
            <a:srgbClr val="0C5857"/>
          </a:solidFill>
          <a:ln w="0">
            <a:noFill/>
          </a:ln>
        </p:spPr>
      </p:sp>
      <p:sp>
        <p:nvSpPr>
          <p:cNvPr id="3281" name="Freeform 3280"/>
          <p:cNvSpPr/>
          <p:nvPr/>
        </p:nvSpPr>
        <p:spPr>
          <a:xfrm>
            <a:off x="0" y="6185160"/>
            <a:ext cx="3815280" cy="672840"/>
          </a:xfrm>
          <a:custGeom>
            <a:avLst/>
            <a:gdLst/>
            <a:ahLst/>
            <a:cxnLst/>
            <a:rect l="0" t="0" r="r" b="b"/>
            <a:pathLst>
              <a:path w="10598" h="1869">
                <a:moveTo>
                  <a:pt x="0" y="0"/>
                </a:moveTo>
                <a:lnTo>
                  <a:pt x="10598" y="1869"/>
                </a:lnTo>
                <a:lnTo>
                  <a:pt x="9975" y="1869"/>
                </a:lnTo>
                <a:lnTo>
                  <a:pt x="0" y="110"/>
                </a:lnTo>
                <a:lnTo>
                  <a:pt x="0" y="0"/>
                </a:lnTo>
                <a:close/>
              </a:path>
            </a:pathLst>
          </a:custGeom>
          <a:solidFill>
            <a:srgbClr val="0C5857"/>
          </a:solidFill>
          <a:ln w="0">
            <a:noFill/>
          </a:ln>
        </p:spPr>
      </p:sp>
      <p:sp>
        <p:nvSpPr>
          <p:cNvPr id="3282" name="Freeform 3281"/>
          <p:cNvSpPr/>
          <p:nvPr/>
        </p:nvSpPr>
        <p:spPr>
          <a:xfrm>
            <a:off x="0" y="6224760"/>
            <a:ext cx="3591000" cy="633240"/>
          </a:xfrm>
          <a:custGeom>
            <a:avLst/>
            <a:gdLst/>
            <a:ahLst/>
            <a:cxnLst/>
            <a:rect l="0" t="0" r="r" b="b"/>
            <a:pathLst>
              <a:path w="9975" h="1759">
                <a:moveTo>
                  <a:pt x="0" y="0"/>
                </a:moveTo>
                <a:lnTo>
                  <a:pt x="9975" y="1759"/>
                </a:lnTo>
                <a:lnTo>
                  <a:pt x="9351" y="1759"/>
                </a:lnTo>
                <a:lnTo>
                  <a:pt x="0" y="110"/>
                </a:lnTo>
                <a:lnTo>
                  <a:pt x="0" y="0"/>
                </a:lnTo>
                <a:close/>
              </a:path>
            </a:pathLst>
          </a:custGeom>
          <a:solidFill>
            <a:srgbClr val="0C5756"/>
          </a:solidFill>
          <a:ln w="0">
            <a:noFill/>
          </a:ln>
        </p:spPr>
      </p:sp>
      <p:sp>
        <p:nvSpPr>
          <p:cNvPr id="3283" name="Freeform 3282"/>
          <p:cNvSpPr/>
          <p:nvPr/>
        </p:nvSpPr>
        <p:spPr>
          <a:xfrm>
            <a:off x="0" y="6264360"/>
            <a:ext cx="3366360" cy="593640"/>
          </a:xfrm>
          <a:custGeom>
            <a:avLst/>
            <a:gdLst/>
            <a:ahLst/>
            <a:cxnLst/>
            <a:rect l="0" t="0" r="r" b="b"/>
            <a:pathLst>
              <a:path w="9351" h="1649">
                <a:moveTo>
                  <a:pt x="0" y="0"/>
                </a:moveTo>
                <a:lnTo>
                  <a:pt x="9351" y="1649"/>
                </a:lnTo>
                <a:lnTo>
                  <a:pt x="8728" y="1649"/>
                </a:lnTo>
                <a:lnTo>
                  <a:pt x="0" y="110"/>
                </a:lnTo>
                <a:lnTo>
                  <a:pt x="0" y="0"/>
                </a:lnTo>
                <a:close/>
              </a:path>
            </a:pathLst>
          </a:custGeom>
          <a:solidFill>
            <a:srgbClr val="0C5755"/>
          </a:solidFill>
          <a:ln w="0">
            <a:noFill/>
          </a:ln>
        </p:spPr>
      </p:sp>
      <p:sp>
        <p:nvSpPr>
          <p:cNvPr id="3284" name="Freeform 3283"/>
          <p:cNvSpPr/>
          <p:nvPr/>
        </p:nvSpPr>
        <p:spPr>
          <a:xfrm>
            <a:off x="0" y="6303960"/>
            <a:ext cx="3142080" cy="554040"/>
          </a:xfrm>
          <a:custGeom>
            <a:avLst/>
            <a:gdLst/>
            <a:ahLst/>
            <a:cxnLst/>
            <a:rect l="0" t="0" r="r" b="b"/>
            <a:pathLst>
              <a:path w="8728" h="1539">
                <a:moveTo>
                  <a:pt x="0" y="0"/>
                </a:moveTo>
                <a:lnTo>
                  <a:pt x="8728" y="1539"/>
                </a:lnTo>
                <a:lnTo>
                  <a:pt x="8105" y="1539"/>
                </a:lnTo>
                <a:lnTo>
                  <a:pt x="0" y="110"/>
                </a:lnTo>
                <a:lnTo>
                  <a:pt x="0" y="0"/>
                </a:lnTo>
                <a:close/>
              </a:path>
            </a:pathLst>
          </a:custGeom>
          <a:solidFill>
            <a:srgbClr val="0C5655"/>
          </a:solidFill>
          <a:ln w="0">
            <a:noFill/>
          </a:ln>
        </p:spPr>
      </p:sp>
      <p:sp>
        <p:nvSpPr>
          <p:cNvPr id="3285" name="Freeform 3284"/>
          <p:cNvSpPr/>
          <p:nvPr/>
        </p:nvSpPr>
        <p:spPr>
          <a:xfrm>
            <a:off x="0" y="6343560"/>
            <a:ext cx="2917800" cy="514440"/>
          </a:xfrm>
          <a:custGeom>
            <a:avLst/>
            <a:gdLst/>
            <a:ahLst/>
            <a:cxnLst/>
            <a:rect l="0" t="0" r="r" b="b"/>
            <a:pathLst>
              <a:path w="8105" h="1429">
                <a:moveTo>
                  <a:pt x="0" y="0"/>
                </a:moveTo>
                <a:lnTo>
                  <a:pt x="8105" y="1429"/>
                </a:lnTo>
                <a:lnTo>
                  <a:pt x="7481" y="1429"/>
                </a:lnTo>
                <a:lnTo>
                  <a:pt x="0" y="109"/>
                </a:lnTo>
                <a:lnTo>
                  <a:pt x="0" y="0"/>
                </a:lnTo>
                <a:close/>
              </a:path>
            </a:pathLst>
          </a:custGeom>
          <a:solidFill>
            <a:srgbClr val="0C5654"/>
          </a:solidFill>
          <a:ln w="0">
            <a:noFill/>
          </a:ln>
        </p:spPr>
      </p:sp>
      <p:sp>
        <p:nvSpPr>
          <p:cNvPr id="3286" name="Freeform 3285"/>
          <p:cNvSpPr/>
          <p:nvPr/>
        </p:nvSpPr>
        <p:spPr>
          <a:xfrm>
            <a:off x="0" y="6382800"/>
            <a:ext cx="2693160" cy="475200"/>
          </a:xfrm>
          <a:custGeom>
            <a:avLst/>
            <a:gdLst/>
            <a:ahLst/>
            <a:cxnLst/>
            <a:rect l="0" t="0" r="r" b="b"/>
            <a:pathLst>
              <a:path w="7481" h="1320">
                <a:moveTo>
                  <a:pt x="0" y="0"/>
                </a:moveTo>
                <a:lnTo>
                  <a:pt x="7481" y="1320"/>
                </a:lnTo>
                <a:lnTo>
                  <a:pt x="6858" y="1320"/>
                </a:lnTo>
                <a:lnTo>
                  <a:pt x="0" y="111"/>
                </a:lnTo>
                <a:lnTo>
                  <a:pt x="0" y="0"/>
                </a:lnTo>
                <a:close/>
              </a:path>
            </a:pathLst>
          </a:custGeom>
          <a:solidFill>
            <a:srgbClr val="0C5554"/>
          </a:solidFill>
          <a:ln w="0">
            <a:noFill/>
          </a:ln>
        </p:spPr>
      </p:sp>
      <p:sp>
        <p:nvSpPr>
          <p:cNvPr id="3287" name="Freeform 3286"/>
          <p:cNvSpPr/>
          <p:nvPr/>
        </p:nvSpPr>
        <p:spPr>
          <a:xfrm>
            <a:off x="0" y="6422400"/>
            <a:ext cx="2468880" cy="435600"/>
          </a:xfrm>
          <a:custGeom>
            <a:avLst/>
            <a:gdLst/>
            <a:ahLst/>
            <a:cxnLst/>
            <a:rect l="0" t="0" r="r" b="b"/>
            <a:pathLst>
              <a:path w="6858" h="1210">
                <a:moveTo>
                  <a:pt x="0" y="0"/>
                </a:moveTo>
                <a:lnTo>
                  <a:pt x="6858" y="1210"/>
                </a:lnTo>
                <a:lnTo>
                  <a:pt x="6234" y="1210"/>
                </a:lnTo>
                <a:lnTo>
                  <a:pt x="0" y="110"/>
                </a:lnTo>
                <a:lnTo>
                  <a:pt x="0" y="0"/>
                </a:lnTo>
                <a:close/>
              </a:path>
            </a:pathLst>
          </a:custGeom>
          <a:solidFill>
            <a:srgbClr val="0C5453"/>
          </a:solidFill>
          <a:ln w="0">
            <a:noFill/>
          </a:ln>
        </p:spPr>
      </p:sp>
      <p:sp>
        <p:nvSpPr>
          <p:cNvPr id="3288" name="Freeform 3287"/>
          <p:cNvSpPr/>
          <p:nvPr/>
        </p:nvSpPr>
        <p:spPr>
          <a:xfrm>
            <a:off x="0" y="6462000"/>
            <a:ext cx="2244240" cy="396000"/>
          </a:xfrm>
          <a:custGeom>
            <a:avLst/>
            <a:gdLst/>
            <a:ahLst/>
            <a:cxnLst/>
            <a:rect l="0" t="0" r="r" b="b"/>
            <a:pathLst>
              <a:path w="6234" h="1100">
                <a:moveTo>
                  <a:pt x="0" y="0"/>
                </a:moveTo>
                <a:lnTo>
                  <a:pt x="6234" y="1100"/>
                </a:lnTo>
                <a:lnTo>
                  <a:pt x="5611" y="1100"/>
                </a:lnTo>
                <a:lnTo>
                  <a:pt x="0" y="110"/>
                </a:lnTo>
                <a:lnTo>
                  <a:pt x="0" y="0"/>
                </a:lnTo>
                <a:close/>
              </a:path>
            </a:pathLst>
          </a:custGeom>
          <a:solidFill>
            <a:srgbClr val="0C5453"/>
          </a:solidFill>
          <a:ln w="0">
            <a:noFill/>
          </a:ln>
        </p:spPr>
      </p:sp>
      <p:sp>
        <p:nvSpPr>
          <p:cNvPr id="3289" name="Freeform 3288"/>
          <p:cNvSpPr/>
          <p:nvPr/>
        </p:nvSpPr>
        <p:spPr>
          <a:xfrm>
            <a:off x="0" y="6501600"/>
            <a:ext cx="2019960" cy="356400"/>
          </a:xfrm>
          <a:custGeom>
            <a:avLst/>
            <a:gdLst/>
            <a:ahLst/>
            <a:cxnLst/>
            <a:rect l="0" t="0" r="r" b="b"/>
            <a:pathLst>
              <a:path w="5611" h="990">
                <a:moveTo>
                  <a:pt x="0" y="0"/>
                </a:moveTo>
                <a:lnTo>
                  <a:pt x="5611" y="990"/>
                </a:lnTo>
                <a:lnTo>
                  <a:pt x="4988" y="990"/>
                </a:lnTo>
                <a:lnTo>
                  <a:pt x="0" y="110"/>
                </a:lnTo>
                <a:lnTo>
                  <a:pt x="0" y="0"/>
                </a:lnTo>
                <a:close/>
              </a:path>
            </a:pathLst>
          </a:custGeom>
          <a:solidFill>
            <a:srgbClr val="0C5352"/>
          </a:solidFill>
          <a:ln w="0">
            <a:noFill/>
          </a:ln>
        </p:spPr>
      </p:sp>
      <p:sp>
        <p:nvSpPr>
          <p:cNvPr id="3290" name="Freeform 3289"/>
          <p:cNvSpPr/>
          <p:nvPr/>
        </p:nvSpPr>
        <p:spPr>
          <a:xfrm>
            <a:off x="0" y="6541200"/>
            <a:ext cx="1795680" cy="316800"/>
          </a:xfrm>
          <a:custGeom>
            <a:avLst/>
            <a:gdLst/>
            <a:ahLst/>
            <a:cxnLst/>
            <a:rect l="0" t="0" r="r" b="b"/>
            <a:pathLst>
              <a:path w="4988" h="880">
                <a:moveTo>
                  <a:pt x="0" y="0"/>
                </a:moveTo>
                <a:lnTo>
                  <a:pt x="4988" y="880"/>
                </a:lnTo>
                <a:lnTo>
                  <a:pt x="4364" y="880"/>
                </a:lnTo>
                <a:lnTo>
                  <a:pt x="0" y="110"/>
                </a:lnTo>
                <a:lnTo>
                  <a:pt x="0" y="0"/>
                </a:lnTo>
                <a:close/>
              </a:path>
            </a:pathLst>
          </a:custGeom>
          <a:solidFill>
            <a:srgbClr val="0C5351"/>
          </a:solidFill>
          <a:ln w="0">
            <a:noFill/>
          </a:ln>
        </p:spPr>
      </p:sp>
      <p:sp>
        <p:nvSpPr>
          <p:cNvPr id="3291" name="Freeform 3290"/>
          <p:cNvSpPr/>
          <p:nvPr/>
        </p:nvSpPr>
        <p:spPr>
          <a:xfrm>
            <a:off x="0" y="6580800"/>
            <a:ext cx="1571040" cy="277200"/>
          </a:xfrm>
          <a:custGeom>
            <a:avLst/>
            <a:gdLst/>
            <a:ahLst/>
            <a:cxnLst/>
            <a:rect l="0" t="0" r="r" b="b"/>
            <a:pathLst>
              <a:path w="4364" h="770">
                <a:moveTo>
                  <a:pt x="0" y="0"/>
                </a:moveTo>
                <a:lnTo>
                  <a:pt x="4364" y="770"/>
                </a:lnTo>
                <a:lnTo>
                  <a:pt x="3741" y="770"/>
                </a:lnTo>
                <a:lnTo>
                  <a:pt x="0" y="110"/>
                </a:lnTo>
                <a:lnTo>
                  <a:pt x="0" y="0"/>
                </a:lnTo>
                <a:close/>
              </a:path>
            </a:pathLst>
          </a:custGeom>
          <a:solidFill>
            <a:srgbClr val="0B5251"/>
          </a:solidFill>
          <a:ln w="0">
            <a:noFill/>
          </a:ln>
        </p:spPr>
      </p:sp>
      <p:sp>
        <p:nvSpPr>
          <p:cNvPr id="3292" name="Freeform 3291"/>
          <p:cNvSpPr/>
          <p:nvPr/>
        </p:nvSpPr>
        <p:spPr>
          <a:xfrm>
            <a:off x="0" y="6620400"/>
            <a:ext cx="1346760" cy="237600"/>
          </a:xfrm>
          <a:custGeom>
            <a:avLst/>
            <a:gdLst/>
            <a:ahLst/>
            <a:cxnLst/>
            <a:rect l="0" t="0" r="r" b="b"/>
            <a:pathLst>
              <a:path w="3741" h="660">
                <a:moveTo>
                  <a:pt x="0" y="0"/>
                </a:moveTo>
                <a:lnTo>
                  <a:pt x="3741" y="660"/>
                </a:lnTo>
                <a:lnTo>
                  <a:pt x="3117" y="660"/>
                </a:lnTo>
                <a:lnTo>
                  <a:pt x="0" y="110"/>
                </a:lnTo>
                <a:lnTo>
                  <a:pt x="0" y="0"/>
                </a:lnTo>
                <a:close/>
              </a:path>
            </a:pathLst>
          </a:custGeom>
          <a:solidFill>
            <a:srgbClr val="0B5150"/>
          </a:solidFill>
          <a:ln w="0">
            <a:noFill/>
          </a:ln>
        </p:spPr>
      </p:sp>
      <p:sp>
        <p:nvSpPr>
          <p:cNvPr id="3293" name="Freeform 3292"/>
          <p:cNvSpPr/>
          <p:nvPr/>
        </p:nvSpPr>
        <p:spPr>
          <a:xfrm>
            <a:off x="0" y="6660000"/>
            <a:ext cx="1122120" cy="198000"/>
          </a:xfrm>
          <a:custGeom>
            <a:avLst/>
            <a:gdLst/>
            <a:ahLst/>
            <a:cxnLst/>
            <a:rect l="0" t="0" r="r" b="b"/>
            <a:pathLst>
              <a:path w="3117" h="550">
                <a:moveTo>
                  <a:pt x="0" y="0"/>
                </a:moveTo>
                <a:lnTo>
                  <a:pt x="3117" y="550"/>
                </a:lnTo>
                <a:lnTo>
                  <a:pt x="2494" y="550"/>
                </a:lnTo>
                <a:lnTo>
                  <a:pt x="0" y="110"/>
                </a:lnTo>
                <a:lnTo>
                  <a:pt x="0" y="0"/>
                </a:lnTo>
                <a:close/>
              </a:path>
            </a:pathLst>
          </a:custGeom>
          <a:solidFill>
            <a:srgbClr val="0B5150"/>
          </a:solidFill>
          <a:ln w="0">
            <a:noFill/>
          </a:ln>
        </p:spPr>
      </p:sp>
      <p:sp>
        <p:nvSpPr>
          <p:cNvPr id="3294" name="Freeform 3293"/>
          <p:cNvSpPr/>
          <p:nvPr/>
        </p:nvSpPr>
        <p:spPr>
          <a:xfrm>
            <a:off x="0" y="6699600"/>
            <a:ext cx="897840" cy="158400"/>
          </a:xfrm>
          <a:custGeom>
            <a:avLst/>
            <a:gdLst/>
            <a:ahLst/>
            <a:cxnLst/>
            <a:rect l="0" t="0" r="r" b="b"/>
            <a:pathLst>
              <a:path w="2494" h="440">
                <a:moveTo>
                  <a:pt x="0" y="0"/>
                </a:moveTo>
                <a:lnTo>
                  <a:pt x="2494" y="440"/>
                </a:lnTo>
                <a:lnTo>
                  <a:pt x="1871" y="440"/>
                </a:lnTo>
                <a:lnTo>
                  <a:pt x="0" y="111"/>
                </a:lnTo>
                <a:lnTo>
                  <a:pt x="0" y="0"/>
                </a:lnTo>
                <a:close/>
              </a:path>
            </a:pathLst>
          </a:custGeom>
          <a:solidFill>
            <a:srgbClr val="0B504F"/>
          </a:solidFill>
          <a:ln w="0">
            <a:noFill/>
          </a:ln>
        </p:spPr>
      </p:sp>
      <p:sp>
        <p:nvSpPr>
          <p:cNvPr id="3295" name="Freeform 3294"/>
          <p:cNvSpPr/>
          <p:nvPr/>
        </p:nvSpPr>
        <p:spPr>
          <a:xfrm>
            <a:off x="0" y="6739200"/>
            <a:ext cx="673560" cy="118800"/>
          </a:xfrm>
          <a:custGeom>
            <a:avLst/>
            <a:gdLst/>
            <a:ahLst/>
            <a:cxnLst/>
            <a:rect l="0" t="0" r="r" b="b"/>
            <a:pathLst>
              <a:path w="1871" h="330">
                <a:moveTo>
                  <a:pt x="0" y="0"/>
                </a:moveTo>
                <a:lnTo>
                  <a:pt x="1871" y="330"/>
                </a:lnTo>
                <a:lnTo>
                  <a:pt x="1247" y="330"/>
                </a:lnTo>
                <a:lnTo>
                  <a:pt x="0" y="110"/>
                </a:lnTo>
                <a:lnTo>
                  <a:pt x="0" y="0"/>
                </a:lnTo>
                <a:close/>
              </a:path>
            </a:pathLst>
          </a:custGeom>
          <a:solidFill>
            <a:srgbClr val="0B504E"/>
          </a:solidFill>
          <a:ln w="0">
            <a:noFill/>
          </a:ln>
        </p:spPr>
      </p:sp>
      <p:sp>
        <p:nvSpPr>
          <p:cNvPr id="3296" name="Freeform 3295"/>
          <p:cNvSpPr/>
          <p:nvPr/>
        </p:nvSpPr>
        <p:spPr>
          <a:xfrm>
            <a:off x="0" y="6778800"/>
            <a:ext cx="448920" cy="79200"/>
          </a:xfrm>
          <a:custGeom>
            <a:avLst/>
            <a:gdLst/>
            <a:ahLst/>
            <a:cxnLst/>
            <a:rect l="0" t="0" r="r" b="b"/>
            <a:pathLst>
              <a:path w="1247" h="220">
                <a:moveTo>
                  <a:pt x="0" y="0"/>
                </a:moveTo>
                <a:lnTo>
                  <a:pt x="1247" y="220"/>
                </a:lnTo>
                <a:lnTo>
                  <a:pt x="624" y="220"/>
                </a:lnTo>
                <a:lnTo>
                  <a:pt x="0" y="110"/>
                </a:lnTo>
                <a:lnTo>
                  <a:pt x="0" y="0"/>
                </a:lnTo>
                <a:close/>
              </a:path>
            </a:pathLst>
          </a:custGeom>
          <a:solidFill>
            <a:srgbClr val="0B4F4E"/>
          </a:solidFill>
          <a:ln w="0">
            <a:noFill/>
          </a:ln>
        </p:spPr>
      </p:sp>
      <p:sp>
        <p:nvSpPr>
          <p:cNvPr id="3297" name="Freeform 3296"/>
          <p:cNvSpPr/>
          <p:nvPr/>
        </p:nvSpPr>
        <p:spPr>
          <a:xfrm>
            <a:off x="0" y="6818400"/>
            <a:ext cx="224640" cy="39600"/>
          </a:xfrm>
          <a:custGeom>
            <a:avLst/>
            <a:gdLst/>
            <a:ahLst/>
            <a:cxnLst/>
            <a:rect l="0" t="0" r="r" b="b"/>
            <a:pathLst>
              <a:path w="624" h="110">
                <a:moveTo>
                  <a:pt x="0" y="0"/>
                </a:moveTo>
                <a:lnTo>
                  <a:pt x="624" y="110"/>
                </a:lnTo>
                <a:lnTo>
                  <a:pt x="0" y="110"/>
                </a:lnTo>
                <a:lnTo>
                  <a:pt x="0" y="0"/>
                </a:lnTo>
                <a:close/>
              </a:path>
            </a:pathLst>
          </a:custGeom>
          <a:solidFill>
            <a:srgbClr val="0B4E4D"/>
          </a:solidFill>
          <a:ln w="0">
            <a:noFill/>
          </a:ln>
        </p:spPr>
      </p:sp>
      <p:sp>
        <p:nvSpPr>
          <p:cNvPr id="3298" name="Freeform 3297"/>
          <p:cNvSpPr/>
          <p:nvPr/>
        </p:nvSpPr>
        <p:spPr>
          <a:xfrm>
            <a:off x="3992400" y="6819120"/>
            <a:ext cx="46440" cy="38880"/>
          </a:xfrm>
          <a:custGeom>
            <a:avLst/>
            <a:gdLst/>
            <a:ahLst/>
            <a:cxnLst/>
            <a:rect l="0" t="0" r="r" b="b"/>
            <a:pathLst>
              <a:path w="129" h="108">
                <a:moveTo>
                  <a:pt x="129" y="108"/>
                </a:moveTo>
                <a:lnTo>
                  <a:pt x="0" y="108"/>
                </a:lnTo>
                <a:lnTo>
                  <a:pt x="129" y="0"/>
                </a:lnTo>
                <a:lnTo>
                  <a:pt x="129" y="108"/>
                </a:lnTo>
                <a:close/>
              </a:path>
            </a:pathLst>
          </a:custGeom>
          <a:solidFill>
            <a:srgbClr val="959595"/>
          </a:solidFill>
          <a:ln w="0">
            <a:noFill/>
          </a:ln>
        </p:spPr>
      </p:sp>
      <p:sp>
        <p:nvSpPr>
          <p:cNvPr id="3299" name="Freeform 3298"/>
          <p:cNvSpPr/>
          <p:nvPr/>
        </p:nvSpPr>
        <p:spPr>
          <a:xfrm>
            <a:off x="3946680" y="6780600"/>
            <a:ext cx="92160" cy="77400"/>
          </a:xfrm>
          <a:custGeom>
            <a:avLst/>
            <a:gdLst/>
            <a:ahLst/>
            <a:cxnLst/>
            <a:rect l="0" t="0" r="r" b="b"/>
            <a:pathLst>
              <a:path w="256" h="215">
                <a:moveTo>
                  <a:pt x="256" y="108"/>
                </a:moveTo>
                <a:lnTo>
                  <a:pt x="127" y="215"/>
                </a:lnTo>
                <a:lnTo>
                  <a:pt x="0" y="215"/>
                </a:lnTo>
                <a:lnTo>
                  <a:pt x="256" y="0"/>
                </a:lnTo>
                <a:lnTo>
                  <a:pt x="256" y="108"/>
                </a:lnTo>
                <a:close/>
              </a:path>
            </a:pathLst>
          </a:custGeom>
          <a:solidFill>
            <a:srgbClr val="949494"/>
          </a:solidFill>
          <a:ln w="0">
            <a:noFill/>
          </a:ln>
        </p:spPr>
      </p:sp>
      <p:sp>
        <p:nvSpPr>
          <p:cNvPr id="3300" name="Freeform 3299"/>
          <p:cNvSpPr/>
          <p:nvPr/>
        </p:nvSpPr>
        <p:spPr>
          <a:xfrm>
            <a:off x="3900600" y="6742080"/>
            <a:ext cx="138240" cy="115920"/>
          </a:xfrm>
          <a:custGeom>
            <a:avLst/>
            <a:gdLst/>
            <a:ahLst/>
            <a:cxnLst/>
            <a:rect l="0" t="0" r="r" b="b"/>
            <a:pathLst>
              <a:path w="384" h="322">
                <a:moveTo>
                  <a:pt x="384" y="108"/>
                </a:moveTo>
                <a:lnTo>
                  <a:pt x="129" y="322"/>
                </a:lnTo>
                <a:lnTo>
                  <a:pt x="0" y="322"/>
                </a:lnTo>
                <a:lnTo>
                  <a:pt x="384" y="0"/>
                </a:lnTo>
                <a:lnTo>
                  <a:pt x="384" y="108"/>
                </a:lnTo>
                <a:close/>
              </a:path>
            </a:pathLst>
          </a:custGeom>
          <a:solidFill>
            <a:srgbClr val="939393"/>
          </a:solidFill>
          <a:ln w="0">
            <a:noFill/>
          </a:ln>
        </p:spPr>
      </p:sp>
      <p:sp>
        <p:nvSpPr>
          <p:cNvPr id="3301" name="Freeform 3300"/>
          <p:cNvSpPr/>
          <p:nvPr/>
        </p:nvSpPr>
        <p:spPr>
          <a:xfrm>
            <a:off x="3854880" y="6703560"/>
            <a:ext cx="183960" cy="154440"/>
          </a:xfrm>
          <a:custGeom>
            <a:avLst/>
            <a:gdLst/>
            <a:ahLst/>
            <a:cxnLst/>
            <a:rect l="0" t="0" r="r" b="b"/>
            <a:pathLst>
              <a:path w="511" h="429">
                <a:moveTo>
                  <a:pt x="511" y="107"/>
                </a:moveTo>
                <a:lnTo>
                  <a:pt x="127" y="429"/>
                </a:lnTo>
                <a:lnTo>
                  <a:pt x="0" y="429"/>
                </a:lnTo>
                <a:lnTo>
                  <a:pt x="511" y="0"/>
                </a:lnTo>
                <a:lnTo>
                  <a:pt x="511" y="107"/>
                </a:lnTo>
                <a:close/>
              </a:path>
            </a:pathLst>
          </a:custGeom>
          <a:solidFill>
            <a:srgbClr val="939393"/>
          </a:solidFill>
          <a:ln w="0">
            <a:noFill/>
          </a:ln>
        </p:spPr>
      </p:sp>
      <p:sp>
        <p:nvSpPr>
          <p:cNvPr id="3302" name="Freeform 3301"/>
          <p:cNvSpPr/>
          <p:nvPr/>
        </p:nvSpPr>
        <p:spPr>
          <a:xfrm>
            <a:off x="3808800" y="6665040"/>
            <a:ext cx="230040" cy="192960"/>
          </a:xfrm>
          <a:custGeom>
            <a:avLst/>
            <a:gdLst/>
            <a:ahLst/>
            <a:cxnLst/>
            <a:rect l="0" t="0" r="r" b="b"/>
            <a:pathLst>
              <a:path w="639" h="536">
                <a:moveTo>
                  <a:pt x="639" y="107"/>
                </a:moveTo>
                <a:lnTo>
                  <a:pt x="128" y="536"/>
                </a:lnTo>
                <a:lnTo>
                  <a:pt x="0" y="536"/>
                </a:lnTo>
                <a:lnTo>
                  <a:pt x="639" y="0"/>
                </a:lnTo>
                <a:lnTo>
                  <a:pt x="639" y="107"/>
                </a:lnTo>
                <a:close/>
              </a:path>
            </a:pathLst>
          </a:custGeom>
          <a:solidFill>
            <a:srgbClr val="929292"/>
          </a:solidFill>
          <a:ln w="0">
            <a:noFill/>
          </a:ln>
        </p:spPr>
      </p:sp>
      <p:sp>
        <p:nvSpPr>
          <p:cNvPr id="3303" name="Freeform 3302"/>
          <p:cNvSpPr/>
          <p:nvPr/>
        </p:nvSpPr>
        <p:spPr>
          <a:xfrm>
            <a:off x="3763080" y="6626520"/>
            <a:ext cx="275760" cy="231480"/>
          </a:xfrm>
          <a:custGeom>
            <a:avLst/>
            <a:gdLst/>
            <a:ahLst/>
            <a:cxnLst/>
            <a:rect l="0" t="0" r="r" b="b"/>
            <a:pathLst>
              <a:path w="766" h="643">
                <a:moveTo>
                  <a:pt x="766" y="107"/>
                </a:moveTo>
                <a:lnTo>
                  <a:pt x="127" y="643"/>
                </a:lnTo>
                <a:lnTo>
                  <a:pt x="0" y="643"/>
                </a:lnTo>
                <a:lnTo>
                  <a:pt x="766" y="0"/>
                </a:lnTo>
                <a:lnTo>
                  <a:pt x="766" y="107"/>
                </a:lnTo>
                <a:close/>
              </a:path>
            </a:pathLst>
          </a:custGeom>
          <a:solidFill>
            <a:srgbClr val="919191"/>
          </a:solidFill>
          <a:ln w="0">
            <a:noFill/>
          </a:ln>
        </p:spPr>
      </p:sp>
      <p:sp>
        <p:nvSpPr>
          <p:cNvPr id="3304" name="Freeform 3303"/>
          <p:cNvSpPr/>
          <p:nvPr/>
        </p:nvSpPr>
        <p:spPr>
          <a:xfrm>
            <a:off x="3717000" y="6588000"/>
            <a:ext cx="321840" cy="270000"/>
          </a:xfrm>
          <a:custGeom>
            <a:avLst/>
            <a:gdLst/>
            <a:ahLst/>
            <a:cxnLst/>
            <a:rect l="0" t="0" r="r" b="b"/>
            <a:pathLst>
              <a:path w="894" h="750">
                <a:moveTo>
                  <a:pt x="894" y="108"/>
                </a:moveTo>
                <a:lnTo>
                  <a:pt x="128" y="750"/>
                </a:lnTo>
                <a:lnTo>
                  <a:pt x="0" y="750"/>
                </a:lnTo>
                <a:lnTo>
                  <a:pt x="894" y="0"/>
                </a:lnTo>
                <a:lnTo>
                  <a:pt x="894" y="108"/>
                </a:lnTo>
                <a:close/>
              </a:path>
            </a:pathLst>
          </a:custGeom>
          <a:solidFill>
            <a:srgbClr val="909090"/>
          </a:solidFill>
          <a:ln w="0">
            <a:noFill/>
          </a:ln>
        </p:spPr>
      </p:sp>
      <p:sp>
        <p:nvSpPr>
          <p:cNvPr id="3305" name="Freeform 3304"/>
          <p:cNvSpPr/>
          <p:nvPr/>
        </p:nvSpPr>
        <p:spPr>
          <a:xfrm>
            <a:off x="3670920" y="6549480"/>
            <a:ext cx="367920" cy="308520"/>
          </a:xfrm>
          <a:custGeom>
            <a:avLst/>
            <a:gdLst/>
            <a:ahLst/>
            <a:cxnLst/>
            <a:rect l="0" t="0" r="r" b="b"/>
            <a:pathLst>
              <a:path w="1022" h="857">
                <a:moveTo>
                  <a:pt x="1022" y="107"/>
                </a:moveTo>
                <a:lnTo>
                  <a:pt x="128" y="857"/>
                </a:lnTo>
                <a:lnTo>
                  <a:pt x="0" y="857"/>
                </a:lnTo>
                <a:lnTo>
                  <a:pt x="1022" y="0"/>
                </a:lnTo>
                <a:lnTo>
                  <a:pt x="1022" y="107"/>
                </a:lnTo>
                <a:close/>
              </a:path>
            </a:pathLst>
          </a:custGeom>
          <a:solidFill>
            <a:srgbClr val="8F8F8F"/>
          </a:solidFill>
          <a:ln w="0">
            <a:noFill/>
          </a:ln>
        </p:spPr>
      </p:sp>
      <p:sp>
        <p:nvSpPr>
          <p:cNvPr id="3306" name="Freeform 3305"/>
          <p:cNvSpPr/>
          <p:nvPr/>
        </p:nvSpPr>
        <p:spPr>
          <a:xfrm>
            <a:off x="3625200" y="6510960"/>
            <a:ext cx="413640" cy="347040"/>
          </a:xfrm>
          <a:custGeom>
            <a:avLst/>
            <a:gdLst/>
            <a:ahLst/>
            <a:cxnLst/>
            <a:rect l="0" t="0" r="r" b="b"/>
            <a:pathLst>
              <a:path w="1149" h="964">
                <a:moveTo>
                  <a:pt x="1149" y="107"/>
                </a:moveTo>
                <a:lnTo>
                  <a:pt x="127" y="964"/>
                </a:lnTo>
                <a:lnTo>
                  <a:pt x="0" y="964"/>
                </a:lnTo>
                <a:lnTo>
                  <a:pt x="1149" y="0"/>
                </a:lnTo>
                <a:lnTo>
                  <a:pt x="1149" y="107"/>
                </a:lnTo>
                <a:close/>
              </a:path>
            </a:pathLst>
          </a:custGeom>
          <a:solidFill>
            <a:srgbClr val="8E8E8E"/>
          </a:solidFill>
          <a:ln w="0">
            <a:noFill/>
          </a:ln>
        </p:spPr>
      </p:sp>
      <p:sp>
        <p:nvSpPr>
          <p:cNvPr id="3307" name="Freeform 3306"/>
          <p:cNvSpPr/>
          <p:nvPr/>
        </p:nvSpPr>
        <p:spPr>
          <a:xfrm>
            <a:off x="3579120" y="6472440"/>
            <a:ext cx="459720" cy="385560"/>
          </a:xfrm>
          <a:custGeom>
            <a:avLst/>
            <a:gdLst/>
            <a:ahLst/>
            <a:cxnLst/>
            <a:rect l="0" t="0" r="r" b="b"/>
            <a:pathLst>
              <a:path w="1277" h="1071">
                <a:moveTo>
                  <a:pt x="1277" y="107"/>
                </a:moveTo>
                <a:lnTo>
                  <a:pt x="128" y="1071"/>
                </a:lnTo>
                <a:lnTo>
                  <a:pt x="0" y="1071"/>
                </a:lnTo>
                <a:lnTo>
                  <a:pt x="1277" y="0"/>
                </a:lnTo>
                <a:lnTo>
                  <a:pt x="1277" y="107"/>
                </a:lnTo>
                <a:close/>
              </a:path>
            </a:pathLst>
          </a:custGeom>
          <a:solidFill>
            <a:srgbClr val="8E8E8E"/>
          </a:solidFill>
          <a:ln w="0">
            <a:noFill/>
          </a:ln>
        </p:spPr>
      </p:sp>
      <p:sp>
        <p:nvSpPr>
          <p:cNvPr id="3308" name="Freeform 3307"/>
          <p:cNvSpPr/>
          <p:nvPr/>
        </p:nvSpPr>
        <p:spPr>
          <a:xfrm>
            <a:off x="3533400" y="6433920"/>
            <a:ext cx="505440" cy="424080"/>
          </a:xfrm>
          <a:custGeom>
            <a:avLst/>
            <a:gdLst/>
            <a:ahLst/>
            <a:cxnLst/>
            <a:rect l="0" t="0" r="r" b="b"/>
            <a:pathLst>
              <a:path w="1404" h="1178">
                <a:moveTo>
                  <a:pt x="1404" y="107"/>
                </a:moveTo>
                <a:lnTo>
                  <a:pt x="127" y="1178"/>
                </a:lnTo>
                <a:lnTo>
                  <a:pt x="0" y="1178"/>
                </a:lnTo>
                <a:lnTo>
                  <a:pt x="1404" y="0"/>
                </a:lnTo>
                <a:lnTo>
                  <a:pt x="1404" y="107"/>
                </a:lnTo>
                <a:close/>
              </a:path>
            </a:pathLst>
          </a:custGeom>
          <a:solidFill>
            <a:srgbClr val="8D8D8D"/>
          </a:solidFill>
          <a:ln w="0">
            <a:noFill/>
          </a:ln>
        </p:spPr>
      </p:sp>
      <p:sp>
        <p:nvSpPr>
          <p:cNvPr id="3309" name="Freeform 3308"/>
          <p:cNvSpPr/>
          <p:nvPr/>
        </p:nvSpPr>
        <p:spPr>
          <a:xfrm>
            <a:off x="3487320" y="6395400"/>
            <a:ext cx="551520" cy="462600"/>
          </a:xfrm>
          <a:custGeom>
            <a:avLst/>
            <a:gdLst/>
            <a:ahLst/>
            <a:cxnLst/>
            <a:rect l="0" t="0" r="r" b="b"/>
            <a:pathLst>
              <a:path w="1532" h="1285">
                <a:moveTo>
                  <a:pt x="1532" y="107"/>
                </a:moveTo>
                <a:lnTo>
                  <a:pt x="128" y="1285"/>
                </a:lnTo>
                <a:lnTo>
                  <a:pt x="0" y="1285"/>
                </a:lnTo>
                <a:lnTo>
                  <a:pt x="1532" y="0"/>
                </a:lnTo>
                <a:lnTo>
                  <a:pt x="1532" y="107"/>
                </a:lnTo>
                <a:close/>
              </a:path>
            </a:pathLst>
          </a:custGeom>
          <a:solidFill>
            <a:srgbClr val="8C8C8C"/>
          </a:solidFill>
          <a:ln w="0">
            <a:noFill/>
          </a:ln>
        </p:spPr>
      </p:sp>
      <p:sp>
        <p:nvSpPr>
          <p:cNvPr id="3310" name="Freeform 3309"/>
          <p:cNvSpPr/>
          <p:nvPr/>
        </p:nvSpPr>
        <p:spPr>
          <a:xfrm>
            <a:off x="3441600" y="6356880"/>
            <a:ext cx="597240" cy="501120"/>
          </a:xfrm>
          <a:custGeom>
            <a:avLst/>
            <a:gdLst/>
            <a:ahLst/>
            <a:cxnLst/>
            <a:rect l="0" t="0" r="r" b="b"/>
            <a:pathLst>
              <a:path w="1659" h="1392">
                <a:moveTo>
                  <a:pt x="1659" y="107"/>
                </a:moveTo>
                <a:lnTo>
                  <a:pt x="127" y="1392"/>
                </a:lnTo>
                <a:lnTo>
                  <a:pt x="0" y="1392"/>
                </a:lnTo>
                <a:lnTo>
                  <a:pt x="1659" y="0"/>
                </a:lnTo>
                <a:lnTo>
                  <a:pt x="1659" y="107"/>
                </a:lnTo>
                <a:close/>
              </a:path>
            </a:pathLst>
          </a:custGeom>
          <a:solidFill>
            <a:srgbClr val="8B8B8B"/>
          </a:solidFill>
          <a:ln w="0">
            <a:noFill/>
          </a:ln>
        </p:spPr>
      </p:sp>
      <p:sp>
        <p:nvSpPr>
          <p:cNvPr id="3311" name="Freeform 3310"/>
          <p:cNvSpPr/>
          <p:nvPr/>
        </p:nvSpPr>
        <p:spPr>
          <a:xfrm>
            <a:off x="3395520" y="6318360"/>
            <a:ext cx="643320" cy="539640"/>
          </a:xfrm>
          <a:custGeom>
            <a:avLst/>
            <a:gdLst/>
            <a:ahLst/>
            <a:cxnLst/>
            <a:rect l="0" t="0" r="r" b="b"/>
            <a:pathLst>
              <a:path w="1787" h="1499">
                <a:moveTo>
                  <a:pt x="1787" y="107"/>
                </a:moveTo>
                <a:lnTo>
                  <a:pt x="128" y="1499"/>
                </a:lnTo>
                <a:lnTo>
                  <a:pt x="0" y="1499"/>
                </a:lnTo>
                <a:lnTo>
                  <a:pt x="1787" y="0"/>
                </a:lnTo>
                <a:lnTo>
                  <a:pt x="1787" y="107"/>
                </a:lnTo>
                <a:close/>
              </a:path>
            </a:pathLst>
          </a:custGeom>
          <a:solidFill>
            <a:srgbClr val="8A8A8A"/>
          </a:solidFill>
          <a:ln w="0">
            <a:noFill/>
          </a:ln>
        </p:spPr>
      </p:sp>
      <p:sp>
        <p:nvSpPr>
          <p:cNvPr id="3312" name="Freeform 3311"/>
          <p:cNvSpPr/>
          <p:nvPr/>
        </p:nvSpPr>
        <p:spPr>
          <a:xfrm>
            <a:off x="3349800" y="6279840"/>
            <a:ext cx="689040" cy="578160"/>
          </a:xfrm>
          <a:custGeom>
            <a:avLst/>
            <a:gdLst/>
            <a:ahLst/>
            <a:cxnLst/>
            <a:rect l="0" t="0" r="r" b="b"/>
            <a:pathLst>
              <a:path w="1914" h="1606">
                <a:moveTo>
                  <a:pt x="1914" y="107"/>
                </a:moveTo>
                <a:lnTo>
                  <a:pt x="127" y="1606"/>
                </a:lnTo>
                <a:lnTo>
                  <a:pt x="0" y="1606"/>
                </a:lnTo>
                <a:lnTo>
                  <a:pt x="1914" y="0"/>
                </a:lnTo>
                <a:lnTo>
                  <a:pt x="1914" y="107"/>
                </a:lnTo>
                <a:close/>
              </a:path>
            </a:pathLst>
          </a:custGeom>
          <a:solidFill>
            <a:srgbClr val="898989"/>
          </a:solidFill>
          <a:ln w="0">
            <a:noFill/>
          </a:ln>
        </p:spPr>
      </p:sp>
      <p:sp>
        <p:nvSpPr>
          <p:cNvPr id="3313" name="Freeform 3312"/>
          <p:cNvSpPr/>
          <p:nvPr/>
        </p:nvSpPr>
        <p:spPr>
          <a:xfrm>
            <a:off x="3303720" y="6241320"/>
            <a:ext cx="735120" cy="616680"/>
          </a:xfrm>
          <a:custGeom>
            <a:avLst/>
            <a:gdLst/>
            <a:ahLst/>
            <a:cxnLst/>
            <a:rect l="0" t="0" r="r" b="b"/>
            <a:pathLst>
              <a:path w="2042" h="1713">
                <a:moveTo>
                  <a:pt x="2042" y="107"/>
                </a:moveTo>
                <a:lnTo>
                  <a:pt x="129" y="1713"/>
                </a:lnTo>
                <a:lnTo>
                  <a:pt x="0" y="1713"/>
                </a:lnTo>
                <a:lnTo>
                  <a:pt x="2042" y="0"/>
                </a:lnTo>
                <a:lnTo>
                  <a:pt x="2042" y="107"/>
                </a:lnTo>
                <a:close/>
              </a:path>
            </a:pathLst>
          </a:custGeom>
          <a:solidFill>
            <a:srgbClr val="888888"/>
          </a:solidFill>
          <a:ln w="0">
            <a:noFill/>
          </a:ln>
        </p:spPr>
      </p:sp>
      <p:sp>
        <p:nvSpPr>
          <p:cNvPr id="3314" name="Freeform 3313"/>
          <p:cNvSpPr/>
          <p:nvPr/>
        </p:nvSpPr>
        <p:spPr>
          <a:xfrm>
            <a:off x="3258000" y="6202800"/>
            <a:ext cx="780840" cy="655200"/>
          </a:xfrm>
          <a:custGeom>
            <a:avLst/>
            <a:gdLst/>
            <a:ahLst/>
            <a:cxnLst/>
            <a:rect l="0" t="0" r="r" b="b"/>
            <a:pathLst>
              <a:path w="2169" h="1820">
                <a:moveTo>
                  <a:pt x="2169" y="108"/>
                </a:moveTo>
                <a:lnTo>
                  <a:pt x="127" y="1820"/>
                </a:lnTo>
                <a:lnTo>
                  <a:pt x="0" y="1820"/>
                </a:lnTo>
                <a:lnTo>
                  <a:pt x="2169" y="0"/>
                </a:lnTo>
                <a:lnTo>
                  <a:pt x="2169" y="108"/>
                </a:lnTo>
                <a:close/>
              </a:path>
            </a:pathLst>
          </a:custGeom>
          <a:solidFill>
            <a:srgbClr val="888888"/>
          </a:solidFill>
          <a:ln w="0">
            <a:noFill/>
          </a:ln>
        </p:spPr>
      </p:sp>
      <p:sp>
        <p:nvSpPr>
          <p:cNvPr id="3315" name="Freeform 3314"/>
          <p:cNvSpPr/>
          <p:nvPr/>
        </p:nvSpPr>
        <p:spPr>
          <a:xfrm>
            <a:off x="3211920" y="6164280"/>
            <a:ext cx="826920" cy="693720"/>
          </a:xfrm>
          <a:custGeom>
            <a:avLst/>
            <a:gdLst/>
            <a:ahLst/>
            <a:cxnLst/>
            <a:rect l="0" t="0" r="r" b="b"/>
            <a:pathLst>
              <a:path w="2297" h="1927">
                <a:moveTo>
                  <a:pt x="2297" y="107"/>
                </a:moveTo>
                <a:lnTo>
                  <a:pt x="128" y="1927"/>
                </a:lnTo>
                <a:lnTo>
                  <a:pt x="0" y="1927"/>
                </a:lnTo>
                <a:lnTo>
                  <a:pt x="2297" y="0"/>
                </a:lnTo>
                <a:lnTo>
                  <a:pt x="2297" y="107"/>
                </a:lnTo>
                <a:close/>
              </a:path>
            </a:pathLst>
          </a:custGeom>
          <a:solidFill>
            <a:srgbClr val="878787"/>
          </a:solidFill>
          <a:ln w="0">
            <a:noFill/>
          </a:ln>
        </p:spPr>
      </p:sp>
      <p:sp>
        <p:nvSpPr>
          <p:cNvPr id="3316" name="Freeform 3315"/>
          <p:cNvSpPr/>
          <p:nvPr/>
        </p:nvSpPr>
        <p:spPr>
          <a:xfrm>
            <a:off x="3166200" y="6125760"/>
            <a:ext cx="872640" cy="732240"/>
          </a:xfrm>
          <a:custGeom>
            <a:avLst/>
            <a:gdLst/>
            <a:ahLst/>
            <a:cxnLst/>
            <a:rect l="0" t="0" r="r" b="b"/>
            <a:pathLst>
              <a:path w="2424" h="2034">
                <a:moveTo>
                  <a:pt x="2424" y="107"/>
                </a:moveTo>
                <a:lnTo>
                  <a:pt x="127" y="2034"/>
                </a:lnTo>
                <a:lnTo>
                  <a:pt x="0" y="2034"/>
                </a:lnTo>
                <a:lnTo>
                  <a:pt x="2424" y="0"/>
                </a:lnTo>
                <a:lnTo>
                  <a:pt x="2424" y="107"/>
                </a:lnTo>
                <a:close/>
              </a:path>
            </a:pathLst>
          </a:custGeom>
          <a:solidFill>
            <a:srgbClr val="868686"/>
          </a:solidFill>
          <a:ln w="0">
            <a:noFill/>
          </a:ln>
        </p:spPr>
      </p:sp>
      <p:sp>
        <p:nvSpPr>
          <p:cNvPr id="3317" name="Freeform 3316"/>
          <p:cNvSpPr/>
          <p:nvPr/>
        </p:nvSpPr>
        <p:spPr>
          <a:xfrm>
            <a:off x="3120120" y="6087240"/>
            <a:ext cx="918720" cy="770760"/>
          </a:xfrm>
          <a:custGeom>
            <a:avLst/>
            <a:gdLst/>
            <a:ahLst/>
            <a:cxnLst/>
            <a:rect l="0" t="0" r="r" b="b"/>
            <a:pathLst>
              <a:path w="2552" h="2141">
                <a:moveTo>
                  <a:pt x="2552" y="107"/>
                </a:moveTo>
                <a:lnTo>
                  <a:pt x="128" y="2141"/>
                </a:lnTo>
                <a:lnTo>
                  <a:pt x="0" y="2141"/>
                </a:lnTo>
                <a:lnTo>
                  <a:pt x="2552" y="0"/>
                </a:lnTo>
                <a:lnTo>
                  <a:pt x="2552" y="107"/>
                </a:lnTo>
                <a:close/>
              </a:path>
            </a:pathLst>
          </a:custGeom>
          <a:solidFill>
            <a:srgbClr val="858585"/>
          </a:solidFill>
          <a:ln w="0">
            <a:noFill/>
          </a:ln>
        </p:spPr>
      </p:sp>
      <p:sp>
        <p:nvSpPr>
          <p:cNvPr id="3318" name="Freeform 3317"/>
          <p:cNvSpPr/>
          <p:nvPr/>
        </p:nvSpPr>
        <p:spPr>
          <a:xfrm>
            <a:off x="3074040" y="6048720"/>
            <a:ext cx="964800" cy="809280"/>
          </a:xfrm>
          <a:custGeom>
            <a:avLst/>
            <a:gdLst/>
            <a:ahLst/>
            <a:cxnLst/>
            <a:rect l="0" t="0" r="r" b="b"/>
            <a:pathLst>
              <a:path w="2680" h="2248">
                <a:moveTo>
                  <a:pt x="2680" y="108"/>
                </a:moveTo>
                <a:lnTo>
                  <a:pt x="128" y="2248"/>
                </a:lnTo>
                <a:lnTo>
                  <a:pt x="0" y="2248"/>
                </a:lnTo>
                <a:lnTo>
                  <a:pt x="2680" y="0"/>
                </a:lnTo>
                <a:lnTo>
                  <a:pt x="2680" y="108"/>
                </a:lnTo>
                <a:close/>
              </a:path>
            </a:pathLst>
          </a:custGeom>
          <a:solidFill>
            <a:srgbClr val="848484"/>
          </a:solidFill>
          <a:ln w="0">
            <a:noFill/>
          </a:ln>
        </p:spPr>
      </p:sp>
      <p:sp>
        <p:nvSpPr>
          <p:cNvPr id="3319" name="Freeform 3318"/>
          <p:cNvSpPr/>
          <p:nvPr/>
        </p:nvSpPr>
        <p:spPr>
          <a:xfrm>
            <a:off x="3028320" y="6010200"/>
            <a:ext cx="1010520" cy="847800"/>
          </a:xfrm>
          <a:custGeom>
            <a:avLst/>
            <a:gdLst/>
            <a:ahLst/>
            <a:cxnLst/>
            <a:rect l="0" t="0" r="r" b="b"/>
            <a:pathLst>
              <a:path w="2807" h="2355">
                <a:moveTo>
                  <a:pt x="2807" y="107"/>
                </a:moveTo>
                <a:lnTo>
                  <a:pt x="127" y="2355"/>
                </a:lnTo>
                <a:lnTo>
                  <a:pt x="0" y="2355"/>
                </a:lnTo>
                <a:lnTo>
                  <a:pt x="2807" y="0"/>
                </a:lnTo>
                <a:lnTo>
                  <a:pt x="2807" y="107"/>
                </a:lnTo>
                <a:close/>
              </a:path>
            </a:pathLst>
          </a:custGeom>
          <a:solidFill>
            <a:srgbClr val="838383"/>
          </a:solidFill>
          <a:ln w="0">
            <a:noFill/>
          </a:ln>
        </p:spPr>
      </p:sp>
      <p:sp>
        <p:nvSpPr>
          <p:cNvPr id="3320" name="Freeform 3319"/>
          <p:cNvSpPr/>
          <p:nvPr/>
        </p:nvSpPr>
        <p:spPr>
          <a:xfrm>
            <a:off x="2982240" y="5971680"/>
            <a:ext cx="1056600" cy="886320"/>
          </a:xfrm>
          <a:custGeom>
            <a:avLst/>
            <a:gdLst/>
            <a:ahLst/>
            <a:cxnLst/>
            <a:rect l="0" t="0" r="r" b="b"/>
            <a:pathLst>
              <a:path w="2935" h="2462">
                <a:moveTo>
                  <a:pt x="2935" y="107"/>
                </a:moveTo>
                <a:lnTo>
                  <a:pt x="128" y="2462"/>
                </a:lnTo>
                <a:lnTo>
                  <a:pt x="0" y="2462"/>
                </a:lnTo>
                <a:lnTo>
                  <a:pt x="2935" y="0"/>
                </a:lnTo>
                <a:lnTo>
                  <a:pt x="2935" y="107"/>
                </a:lnTo>
                <a:close/>
              </a:path>
            </a:pathLst>
          </a:custGeom>
          <a:solidFill>
            <a:srgbClr val="828282"/>
          </a:solidFill>
          <a:ln w="0">
            <a:noFill/>
          </a:ln>
        </p:spPr>
      </p:sp>
      <p:sp>
        <p:nvSpPr>
          <p:cNvPr id="3321" name="Freeform 3320"/>
          <p:cNvSpPr/>
          <p:nvPr/>
        </p:nvSpPr>
        <p:spPr>
          <a:xfrm>
            <a:off x="2936520" y="5933160"/>
            <a:ext cx="1102320" cy="924840"/>
          </a:xfrm>
          <a:custGeom>
            <a:avLst/>
            <a:gdLst/>
            <a:ahLst/>
            <a:cxnLst/>
            <a:rect l="0" t="0" r="r" b="b"/>
            <a:pathLst>
              <a:path w="3062" h="2569">
                <a:moveTo>
                  <a:pt x="3062" y="107"/>
                </a:moveTo>
                <a:lnTo>
                  <a:pt x="127" y="2569"/>
                </a:lnTo>
                <a:lnTo>
                  <a:pt x="0" y="2569"/>
                </a:lnTo>
                <a:lnTo>
                  <a:pt x="3062" y="0"/>
                </a:lnTo>
                <a:lnTo>
                  <a:pt x="3062" y="107"/>
                </a:lnTo>
                <a:close/>
              </a:path>
            </a:pathLst>
          </a:custGeom>
          <a:solidFill>
            <a:srgbClr val="828282"/>
          </a:solidFill>
          <a:ln w="0">
            <a:noFill/>
          </a:ln>
        </p:spPr>
      </p:sp>
      <p:sp>
        <p:nvSpPr>
          <p:cNvPr id="3322" name="Freeform 3321"/>
          <p:cNvSpPr/>
          <p:nvPr/>
        </p:nvSpPr>
        <p:spPr>
          <a:xfrm>
            <a:off x="2890440" y="5894640"/>
            <a:ext cx="1148400" cy="963360"/>
          </a:xfrm>
          <a:custGeom>
            <a:avLst/>
            <a:gdLst/>
            <a:ahLst/>
            <a:cxnLst/>
            <a:rect l="0" t="0" r="r" b="b"/>
            <a:pathLst>
              <a:path w="3190" h="2676">
                <a:moveTo>
                  <a:pt x="3190" y="107"/>
                </a:moveTo>
                <a:lnTo>
                  <a:pt x="128" y="2676"/>
                </a:lnTo>
                <a:lnTo>
                  <a:pt x="0" y="2676"/>
                </a:lnTo>
                <a:lnTo>
                  <a:pt x="3190" y="0"/>
                </a:lnTo>
                <a:lnTo>
                  <a:pt x="3190" y="107"/>
                </a:lnTo>
                <a:close/>
              </a:path>
            </a:pathLst>
          </a:custGeom>
          <a:solidFill>
            <a:srgbClr val="818181"/>
          </a:solidFill>
          <a:ln w="0">
            <a:noFill/>
          </a:ln>
        </p:spPr>
      </p:sp>
      <p:sp>
        <p:nvSpPr>
          <p:cNvPr id="3323" name="Freeform 3322"/>
          <p:cNvSpPr/>
          <p:nvPr/>
        </p:nvSpPr>
        <p:spPr>
          <a:xfrm>
            <a:off x="2844720" y="5856120"/>
            <a:ext cx="1194120" cy="1001880"/>
          </a:xfrm>
          <a:custGeom>
            <a:avLst/>
            <a:gdLst/>
            <a:ahLst/>
            <a:cxnLst/>
            <a:rect l="0" t="0" r="r" b="b"/>
            <a:pathLst>
              <a:path w="3317" h="2783">
                <a:moveTo>
                  <a:pt x="3317" y="107"/>
                </a:moveTo>
                <a:lnTo>
                  <a:pt x="127" y="2783"/>
                </a:lnTo>
                <a:lnTo>
                  <a:pt x="0" y="2783"/>
                </a:lnTo>
                <a:lnTo>
                  <a:pt x="3317" y="0"/>
                </a:lnTo>
                <a:lnTo>
                  <a:pt x="3317" y="107"/>
                </a:lnTo>
                <a:close/>
              </a:path>
            </a:pathLst>
          </a:custGeom>
          <a:solidFill>
            <a:srgbClr val="808080"/>
          </a:solidFill>
          <a:ln w="0">
            <a:noFill/>
          </a:ln>
        </p:spPr>
      </p:sp>
      <p:sp>
        <p:nvSpPr>
          <p:cNvPr id="3324" name="Freeform 3323"/>
          <p:cNvSpPr/>
          <p:nvPr/>
        </p:nvSpPr>
        <p:spPr>
          <a:xfrm>
            <a:off x="2798640" y="5817600"/>
            <a:ext cx="1240200" cy="1040400"/>
          </a:xfrm>
          <a:custGeom>
            <a:avLst/>
            <a:gdLst/>
            <a:ahLst/>
            <a:cxnLst/>
            <a:rect l="0" t="0" r="r" b="b"/>
            <a:pathLst>
              <a:path w="3445" h="2890">
                <a:moveTo>
                  <a:pt x="3445" y="107"/>
                </a:moveTo>
                <a:lnTo>
                  <a:pt x="128" y="2890"/>
                </a:lnTo>
                <a:lnTo>
                  <a:pt x="0" y="2890"/>
                </a:lnTo>
                <a:lnTo>
                  <a:pt x="3445" y="0"/>
                </a:lnTo>
                <a:lnTo>
                  <a:pt x="3445" y="107"/>
                </a:lnTo>
                <a:close/>
              </a:path>
            </a:pathLst>
          </a:custGeom>
          <a:solidFill>
            <a:srgbClr val="7F7F7F"/>
          </a:solidFill>
          <a:ln w="0">
            <a:noFill/>
          </a:ln>
        </p:spPr>
      </p:sp>
      <p:sp>
        <p:nvSpPr>
          <p:cNvPr id="3325" name="Freeform 3324"/>
          <p:cNvSpPr/>
          <p:nvPr/>
        </p:nvSpPr>
        <p:spPr>
          <a:xfrm>
            <a:off x="2752920" y="5779080"/>
            <a:ext cx="1285920" cy="1078920"/>
          </a:xfrm>
          <a:custGeom>
            <a:avLst/>
            <a:gdLst/>
            <a:ahLst/>
            <a:cxnLst/>
            <a:rect l="0" t="0" r="r" b="b"/>
            <a:pathLst>
              <a:path w="3572" h="2997">
                <a:moveTo>
                  <a:pt x="3572" y="107"/>
                </a:moveTo>
                <a:lnTo>
                  <a:pt x="127" y="2997"/>
                </a:lnTo>
                <a:lnTo>
                  <a:pt x="0" y="2997"/>
                </a:lnTo>
                <a:lnTo>
                  <a:pt x="3572" y="0"/>
                </a:lnTo>
                <a:lnTo>
                  <a:pt x="3572" y="107"/>
                </a:lnTo>
                <a:close/>
              </a:path>
            </a:pathLst>
          </a:custGeom>
          <a:solidFill>
            <a:srgbClr val="7E7E7E"/>
          </a:solidFill>
          <a:ln w="0">
            <a:noFill/>
          </a:ln>
        </p:spPr>
      </p:sp>
      <p:sp>
        <p:nvSpPr>
          <p:cNvPr id="3326" name="Freeform 3325"/>
          <p:cNvSpPr/>
          <p:nvPr/>
        </p:nvSpPr>
        <p:spPr>
          <a:xfrm>
            <a:off x="2706840" y="5740560"/>
            <a:ext cx="1332000" cy="1117440"/>
          </a:xfrm>
          <a:custGeom>
            <a:avLst/>
            <a:gdLst/>
            <a:ahLst/>
            <a:cxnLst/>
            <a:rect l="0" t="0" r="r" b="b"/>
            <a:pathLst>
              <a:path w="3700" h="3104">
                <a:moveTo>
                  <a:pt x="3700" y="107"/>
                </a:moveTo>
                <a:lnTo>
                  <a:pt x="128" y="3104"/>
                </a:lnTo>
                <a:lnTo>
                  <a:pt x="0" y="3104"/>
                </a:lnTo>
                <a:lnTo>
                  <a:pt x="3700" y="0"/>
                </a:lnTo>
                <a:lnTo>
                  <a:pt x="3700" y="107"/>
                </a:lnTo>
                <a:close/>
              </a:path>
            </a:pathLst>
          </a:custGeom>
          <a:solidFill>
            <a:srgbClr val="7D7D7D"/>
          </a:solidFill>
          <a:ln w="0">
            <a:noFill/>
          </a:ln>
        </p:spPr>
      </p:sp>
      <p:sp>
        <p:nvSpPr>
          <p:cNvPr id="3327" name="Freeform 3326"/>
          <p:cNvSpPr/>
          <p:nvPr/>
        </p:nvSpPr>
        <p:spPr>
          <a:xfrm>
            <a:off x="2661120" y="5702040"/>
            <a:ext cx="1377720" cy="1155960"/>
          </a:xfrm>
          <a:custGeom>
            <a:avLst/>
            <a:gdLst/>
            <a:ahLst/>
            <a:cxnLst/>
            <a:rect l="0" t="0" r="r" b="b"/>
            <a:pathLst>
              <a:path w="3827" h="3211">
                <a:moveTo>
                  <a:pt x="3827" y="107"/>
                </a:moveTo>
                <a:lnTo>
                  <a:pt x="127" y="3211"/>
                </a:lnTo>
                <a:lnTo>
                  <a:pt x="0" y="3211"/>
                </a:lnTo>
                <a:lnTo>
                  <a:pt x="3827" y="0"/>
                </a:lnTo>
                <a:lnTo>
                  <a:pt x="3827" y="107"/>
                </a:lnTo>
                <a:close/>
              </a:path>
            </a:pathLst>
          </a:custGeom>
          <a:solidFill>
            <a:srgbClr val="7D7D7D"/>
          </a:solidFill>
          <a:ln w="0">
            <a:noFill/>
          </a:ln>
        </p:spPr>
      </p:sp>
      <p:sp>
        <p:nvSpPr>
          <p:cNvPr id="3328" name="Freeform 3327"/>
          <p:cNvSpPr/>
          <p:nvPr/>
        </p:nvSpPr>
        <p:spPr>
          <a:xfrm>
            <a:off x="2615040" y="5663520"/>
            <a:ext cx="1423800" cy="1194480"/>
          </a:xfrm>
          <a:custGeom>
            <a:avLst/>
            <a:gdLst/>
            <a:ahLst/>
            <a:cxnLst/>
            <a:rect l="0" t="0" r="r" b="b"/>
            <a:pathLst>
              <a:path w="3955" h="3318">
                <a:moveTo>
                  <a:pt x="3955" y="107"/>
                </a:moveTo>
                <a:lnTo>
                  <a:pt x="128" y="3318"/>
                </a:lnTo>
                <a:lnTo>
                  <a:pt x="0" y="3318"/>
                </a:lnTo>
                <a:lnTo>
                  <a:pt x="3955" y="0"/>
                </a:lnTo>
                <a:lnTo>
                  <a:pt x="3955" y="107"/>
                </a:lnTo>
                <a:close/>
              </a:path>
            </a:pathLst>
          </a:custGeom>
          <a:solidFill>
            <a:srgbClr val="7C7C7C"/>
          </a:solidFill>
          <a:ln w="0">
            <a:noFill/>
          </a:ln>
        </p:spPr>
      </p:sp>
      <p:sp>
        <p:nvSpPr>
          <p:cNvPr id="3329" name="Freeform 3328"/>
          <p:cNvSpPr/>
          <p:nvPr/>
        </p:nvSpPr>
        <p:spPr>
          <a:xfrm>
            <a:off x="2568960" y="5625000"/>
            <a:ext cx="1469880" cy="1233000"/>
          </a:xfrm>
          <a:custGeom>
            <a:avLst/>
            <a:gdLst/>
            <a:ahLst/>
            <a:cxnLst/>
            <a:rect l="0" t="0" r="r" b="b"/>
            <a:pathLst>
              <a:path w="4083" h="3425">
                <a:moveTo>
                  <a:pt x="4083" y="107"/>
                </a:moveTo>
                <a:lnTo>
                  <a:pt x="128" y="3425"/>
                </a:lnTo>
                <a:lnTo>
                  <a:pt x="0" y="3425"/>
                </a:lnTo>
                <a:lnTo>
                  <a:pt x="4083" y="0"/>
                </a:lnTo>
                <a:lnTo>
                  <a:pt x="4083" y="107"/>
                </a:lnTo>
                <a:close/>
              </a:path>
            </a:pathLst>
          </a:custGeom>
          <a:solidFill>
            <a:srgbClr val="7B7B7B"/>
          </a:solidFill>
          <a:ln w="0">
            <a:noFill/>
          </a:ln>
        </p:spPr>
      </p:sp>
      <p:sp>
        <p:nvSpPr>
          <p:cNvPr id="3330" name="Freeform 3329"/>
          <p:cNvSpPr/>
          <p:nvPr/>
        </p:nvSpPr>
        <p:spPr>
          <a:xfrm>
            <a:off x="2523240" y="5586480"/>
            <a:ext cx="1515600" cy="1271520"/>
          </a:xfrm>
          <a:custGeom>
            <a:avLst/>
            <a:gdLst/>
            <a:ahLst/>
            <a:cxnLst/>
            <a:rect l="0" t="0" r="r" b="b"/>
            <a:pathLst>
              <a:path w="4210" h="3532">
                <a:moveTo>
                  <a:pt x="4210" y="107"/>
                </a:moveTo>
                <a:lnTo>
                  <a:pt x="127" y="3532"/>
                </a:lnTo>
                <a:lnTo>
                  <a:pt x="0" y="3532"/>
                </a:lnTo>
                <a:lnTo>
                  <a:pt x="4210" y="0"/>
                </a:lnTo>
                <a:lnTo>
                  <a:pt x="4210" y="107"/>
                </a:lnTo>
                <a:close/>
              </a:path>
            </a:pathLst>
          </a:custGeom>
          <a:solidFill>
            <a:srgbClr val="7A7A7A"/>
          </a:solidFill>
          <a:ln w="0">
            <a:noFill/>
          </a:ln>
        </p:spPr>
      </p:sp>
      <p:sp>
        <p:nvSpPr>
          <p:cNvPr id="3331" name="Freeform 3330"/>
          <p:cNvSpPr/>
          <p:nvPr/>
        </p:nvSpPr>
        <p:spPr>
          <a:xfrm>
            <a:off x="2477160" y="5547960"/>
            <a:ext cx="1561680" cy="1310040"/>
          </a:xfrm>
          <a:custGeom>
            <a:avLst/>
            <a:gdLst/>
            <a:ahLst/>
            <a:cxnLst/>
            <a:rect l="0" t="0" r="r" b="b"/>
            <a:pathLst>
              <a:path w="4338" h="3639">
                <a:moveTo>
                  <a:pt x="4338" y="107"/>
                </a:moveTo>
                <a:lnTo>
                  <a:pt x="128" y="3639"/>
                </a:lnTo>
                <a:lnTo>
                  <a:pt x="0" y="3639"/>
                </a:lnTo>
                <a:lnTo>
                  <a:pt x="4338" y="0"/>
                </a:lnTo>
                <a:lnTo>
                  <a:pt x="4338" y="107"/>
                </a:lnTo>
                <a:close/>
              </a:path>
            </a:pathLst>
          </a:custGeom>
          <a:solidFill>
            <a:srgbClr val="797979"/>
          </a:solidFill>
          <a:ln w="0">
            <a:noFill/>
          </a:ln>
        </p:spPr>
      </p:sp>
      <p:sp>
        <p:nvSpPr>
          <p:cNvPr id="3332" name="Freeform 3331"/>
          <p:cNvSpPr/>
          <p:nvPr/>
        </p:nvSpPr>
        <p:spPr>
          <a:xfrm>
            <a:off x="2431440" y="5509440"/>
            <a:ext cx="1607400" cy="1348560"/>
          </a:xfrm>
          <a:custGeom>
            <a:avLst/>
            <a:gdLst/>
            <a:ahLst/>
            <a:cxnLst/>
            <a:rect l="0" t="0" r="r" b="b"/>
            <a:pathLst>
              <a:path w="4465" h="3746">
                <a:moveTo>
                  <a:pt x="4465" y="107"/>
                </a:moveTo>
                <a:lnTo>
                  <a:pt x="127" y="3746"/>
                </a:lnTo>
                <a:lnTo>
                  <a:pt x="0" y="3746"/>
                </a:lnTo>
                <a:lnTo>
                  <a:pt x="4465" y="0"/>
                </a:lnTo>
                <a:lnTo>
                  <a:pt x="4465" y="107"/>
                </a:lnTo>
                <a:close/>
              </a:path>
            </a:pathLst>
          </a:custGeom>
          <a:solidFill>
            <a:srgbClr val="787878"/>
          </a:solidFill>
          <a:ln w="0">
            <a:noFill/>
          </a:ln>
        </p:spPr>
      </p:sp>
      <p:sp>
        <p:nvSpPr>
          <p:cNvPr id="3333" name="Freeform 3332"/>
          <p:cNvSpPr/>
          <p:nvPr/>
        </p:nvSpPr>
        <p:spPr>
          <a:xfrm>
            <a:off x="2385360" y="5470920"/>
            <a:ext cx="1653480" cy="1387080"/>
          </a:xfrm>
          <a:custGeom>
            <a:avLst/>
            <a:gdLst/>
            <a:ahLst/>
            <a:cxnLst/>
            <a:rect l="0" t="0" r="r" b="b"/>
            <a:pathLst>
              <a:path w="4593" h="3853">
                <a:moveTo>
                  <a:pt x="4593" y="107"/>
                </a:moveTo>
                <a:lnTo>
                  <a:pt x="128" y="3853"/>
                </a:lnTo>
                <a:lnTo>
                  <a:pt x="0" y="3853"/>
                </a:lnTo>
                <a:lnTo>
                  <a:pt x="4593" y="0"/>
                </a:lnTo>
                <a:lnTo>
                  <a:pt x="4593" y="107"/>
                </a:lnTo>
                <a:close/>
              </a:path>
            </a:pathLst>
          </a:custGeom>
          <a:solidFill>
            <a:srgbClr val="777777"/>
          </a:solidFill>
          <a:ln w="0">
            <a:noFill/>
          </a:ln>
        </p:spPr>
      </p:sp>
      <p:sp>
        <p:nvSpPr>
          <p:cNvPr id="3334" name="Freeform 3333"/>
          <p:cNvSpPr/>
          <p:nvPr/>
        </p:nvSpPr>
        <p:spPr>
          <a:xfrm>
            <a:off x="2339640" y="5432400"/>
            <a:ext cx="1699200" cy="1425600"/>
          </a:xfrm>
          <a:custGeom>
            <a:avLst/>
            <a:gdLst/>
            <a:ahLst/>
            <a:cxnLst/>
            <a:rect l="0" t="0" r="r" b="b"/>
            <a:pathLst>
              <a:path w="4720" h="3960">
                <a:moveTo>
                  <a:pt x="4720" y="107"/>
                </a:moveTo>
                <a:lnTo>
                  <a:pt x="127" y="3960"/>
                </a:lnTo>
                <a:lnTo>
                  <a:pt x="0" y="3960"/>
                </a:lnTo>
                <a:lnTo>
                  <a:pt x="4720" y="0"/>
                </a:lnTo>
                <a:lnTo>
                  <a:pt x="4720" y="107"/>
                </a:lnTo>
                <a:close/>
              </a:path>
            </a:pathLst>
          </a:custGeom>
          <a:solidFill>
            <a:srgbClr val="777777"/>
          </a:solidFill>
          <a:ln w="0">
            <a:noFill/>
          </a:ln>
        </p:spPr>
      </p:sp>
      <p:sp>
        <p:nvSpPr>
          <p:cNvPr id="3335" name="Freeform 3334"/>
          <p:cNvSpPr/>
          <p:nvPr/>
        </p:nvSpPr>
        <p:spPr>
          <a:xfrm>
            <a:off x="2293560" y="5393880"/>
            <a:ext cx="1745280" cy="1464120"/>
          </a:xfrm>
          <a:custGeom>
            <a:avLst/>
            <a:gdLst/>
            <a:ahLst/>
            <a:cxnLst/>
            <a:rect l="0" t="0" r="r" b="b"/>
            <a:pathLst>
              <a:path w="4848" h="4067">
                <a:moveTo>
                  <a:pt x="4848" y="107"/>
                </a:moveTo>
                <a:lnTo>
                  <a:pt x="128" y="4067"/>
                </a:lnTo>
                <a:lnTo>
                  <a:pt x="0" y="4067"/>
                </a:lnTo>
                <a:lnTo>
                  <a:pt x="4848" y="0"/>
                </a:lnTo>
                <a:lnTo>
                  <a:pt x="4848" y="107"/>
                </a:lnTo>
                <a:close/>
              </a:path>
            </a:pathLst>
          </a:custGeom>
          <a:solidFill>
            <a:srgbClr val="767676"/>
          </a:solidFill>
          <a:ln w="0">
            <a:noFill/>
          </a:ln>
        </p:spPr>
      </p:sp>
      <p:sp>
        <p:nvSpPr>
          <p:cNvPr id="3336" name="Freeform 3335"/>
          <p:cNvSpPr/>
          <p:nvPr/>
        </p:nvSpPr>
        <p:spPr>
          <a:xfrm>
            <a:off x="2247840" y="5355360"/>
            <a:ext cx="1791000" cy="1502640"/>
          </a:xfrm>
          <a:custGeom>
            <a:avLst/>
            <a:gdLst/>
            <a:ahLst/>
            <a:cxnLst/>
            <a:rect l="0" t="0" r="r" b="b"/>
            <a:pathLst>
              <a:path w="4975" h="4174">
                <a:moveTo>
                  <a:pt x="4975" y="107"/>
                </a:moveTo>
                <a:lnTo>
                  <a:pt x="127" y="4174"/>
                </a:lnTo>
                <a:lnTo>
                  <a:pt x="0" y="4174"/>
                </a:lnTo>
                <a:lnTo>
                  <a:pt x="4975" y="0"/>
                </a:lnTo>
                <a:lnTo>
                  <a:pt x="4975" y="107"/>
                </a:lnTo>
                <a:close/>
              </a:path>
            </a:pathLst>
          </a:custGeom>
          <a:solidFill>
            <a:srgbClr val="757575"/>
          </a:solidFill>
          <a:ln w="0">
            <a:noFill/>
          </a:ln>
        </p:spPr>
      </p:sp>
      <p:sp>
        <p:nvSpPr>
          <p:cNvPr id="3337" name="Freeform 3336"/>
          <p:cNvSpPr/>
          <p:nvPr/>
        </p:nvSpPr>
        <p:spPr>
          <a:xfrm>
            <a:off x="2201760" y="5316840"/>
            <a:ext cx="1837080" cy="1541160"/>
          </a:xfrm>
          <a:custGeom>
            <a:avLst/>
            <a:gdLst/>
            <a:ahLst/>
            <a:cxnLst/>
            <a:rect l="0" t="0" r="r" b="b"/>
            <a:pathLst>
              <a:path w="5103" h="4281">
                <a:moveTo>
                  <a:pt x="5103" y="107"/>
                </a:moveTo>
                <a:lnTo>
                  <a:pt x="128" y="4281"/>
                </a:lnTo>
                <a:lnTo>
                  <a:pt x="0" y="4281"/>
                </a:lnTo>
                <a:lnTo>
                  <a:pt x="5103" y="0"/>
                </a:lnTo>
                <a:lnTo>
                  <a:pt x="5103" y="107"/>
                </a:lnTo>
                <a:close/>
              </a:path>
            </a:pathLst>
          </a:custGeom>
          <a:solidFill>
            <a:srgbClr val="747474"/>
          </a:solidFill>
          <a:ln w="0">
            <a:noFill/>
          </a:ln>
        </p:spPr>
      </p:sp>
      <p:sp>
        <p:nvSpPr>
          <p:cNvPr id="3338" name="Freeform 3337"/>
          <p:cNvSpPr/>
          <p:nvPr/>
        </p:nvSpPr>
        <p:spPr>
          <a:xfrm>
            <a:off x="2156040" y="5278320"/>
            <a:ext cx="1882800" cy="1579680"/>
          </a:xfrm>
          <a:custGeom>
            <a:avLst/>
            <a:gdLst/>
            <a:ahLst/>
            <a:cxnLst/>
            <a:rect l="0" t="0" r="r" b="b"/>
            <a:pathLst>
              <a:path w="5230" h="4388">
                <a:moveTo>
                  <a:pt x="5230" y="107"/>
                </a:moveTo>
                <a:lnTo>
                  <a:pt x="127" y="4388"/>
                </a:lnTo>
                <a:lnTo>
                  <a:pt x="0" y="4388"/>
                </a:lnTo>
                <a:lnTo>
                  <a:pt x="5230" y="0"/>
                </a:lnTo>
                <a:lnTo>
                  <a:pt x="5230" y="107"/>
                </a:lnTo>
                <a:close/>
              </a:path>
            </a:pathLst>
          </a:custGeom>
          <a:solidFill>
            <a:srgbClr val="737373"/>
          </a:solidFill>
          <a:ln w="0">
            <a:noFill/>
          </a:ln>
        </p:spPr>
      </p:sp>
      <p:sp>
        <p:nvSpPr>
          <p:cNvPr id="3339" name="Freeform 3338"/>
          <p:cNvSpPr/>
          <p:nvPr/>
        </p:nvSpPr>
        <p:spPr>
          <a:xfrm>
            <a:off x="2109960" y="5239800"/>
            <a:ext cx="1928880" cy="1618200"/>
          </a:xfrm>
          <a:custGeom>
            <a:avLst/>
            <a:gdLst/>
            <a:ahLst/>
            <a:cxnLst/>
            <a:rect l="0" t="0" r="r" b="b"/>
            <a:pathLst>
              <a:path w="5358" h="4495">
                <a:moveTo>
                  <a:pt x="5358" y="107"/>
                </a:moveTo>
                <a:lnTo>
                  <a:pt x="128" y="4495"/>
                </a:lnTo>
                <a:lnTo>
                  <a:pt x="0" y="4495"/>
                </a:lnTo>
                <a:lnTo>
                  <a:pt x="5358" y="0"/>
                </a:lnTo>
                <a:lnTo>
                  <a:pt x="5358" y="107"/>
                </a:lnTo>
                <a:close/>
              </a:path>
            </a:pathLst>
          </a:custGeom>
          <a:solidFill>
            <a:srgbClr val="727272"/>
          </a:solidFill>
          <a:ln w="0">
            <a:noFill/>
          </a:ln>
        </p:spPr>
      </p:sp>
      <p:sp>
        <p:nvSpPr>
          <p:cNvPr id="3340" name="Freeform 3339"/>
          <p:cNvSpPr/>
          <p:nvPr/>
        </p:nvSpPr>
        <p:spPr>
          <a:xfrm>
            <a:off x="2063880" y="5201280"/>
            <a:ext cx="1974960" cy="1656720"/>
          </a:xfrm>
          <a:custGeom>
            <a:avLst/>
            <a:gdLst/>
            <a:ahLst/>
            <a:cxnLst/>
            <a:rect l="0" t="0" r="r" b="b"/>
            <a:pathLst>
              <a:path w="5486" h="4602">
                <a:moveTo>
                  <a:pt x="5486" y="107"/>
                </a:moveTo>
                <a:lnTo>
                  <a:pt x="128" y="4602"/>
                </a:lnTo>
                <a:lnTo>
                  <a:pt x="0" y="4602"/>
                </a:lnTo>
                <a:lnTo>
                  <a:pt x="5486" y="0"/>
                </a:lnTo>
                <a:lnTo>
                  <a:pt x="5486" y="107"/>
                </a:lnTo>
                <a:close/>
              </a:path>
            </a:pathLst>
          </a:custGeom>
          <a:solidFill>
            <a:srgbClr val="717171"/>
          </a:solidFill>
          <a:ln w="0">
            <a:noFill/>
          </a:ln>
        </p:spPr>
      </p:sp>
      <p:sp>
        <p:nvSpPr>
          <p:cNvPr id="3341" name="Freeform 3340"/>
          <p:cNvSpPr/>
          <p:nvPr/>
        </p:nvSpPr>
        <p:spPr>
          <a:xfrm>
            <a:off x="2018160" y="5162760"/>
            <a:ext cx="2020680" cy="1695240"/>
          </a:xfrm>
          <a:custGeom>
            <a:avLst/>
            <a:gdLst/>
            <a:ahLst/>
            <a:cxnLst/>
            <a:rect l="0" t="0" r="r" b="b"/>
            <a:pathLst>
              <a:path w="5613" h="4709">
                <a:moveTo>
                  <a:pt x="5613" y="107"/>
                </a:moveTo>
                <a:lnTo>
                  <a:pt x="127" y="4709"/>
                </a:lnTo>
                <a:lnTo>
                  <a:pt x="0" y="4709"/>
                </a:lnTo>
                <a:lnTo>
                  <a:pt x="5613" y="0"/>
                </a:lnTo>
                <a:lnTo>
                  <a:pt x="5613" y="107"/>
                </a:lnTo>
                <a:close/>
              </a:path>
            </a:pathLst>
          </a:custGeom>
          <a:solidFill>
            <a:srgbClr val="717171"/>
          </a:solidFill>
          <a:ln w="0">
            <a:noFill/>
          </a:ln>
        </p:spPr>
      </p:sp>
      <p:sp>
        <p:nvSpPr>
          <p:cNvPr id="3342" name="Freeform 3341"/>
          <p:cNvSpPr/>
          <p:nvPr/>
        </p:nvSpPr>
        <p:spPr>
          <a:xfrm>
            <a:off x="1972080" y="5123880"/>
            <a:ext cx="2066760" cy="1734120"/>
          </a:xfrm>
          <a:custGeom>
            <a:avLst/>
            <a:gdLst/>
            <a:ahLst/>
            <a:cxnLst/>
            <a:rect l="0" t="0" r="r" b="b"/>
            <a:pathLst>
              <a:path w="5741" h="4817">
                <a:moveTo>
                  <a:pt x="5741" y="108"/>
                </a:moveTo>
                <a:lnTo>
                  <a:pt x="128" y="4817"/>
                </a:lnTo>
                <a:lnTo>
                  <a:pt x="0" y="4817"/>
                </a:lnTo>
                <a:lnTo>
                  <a:pt x="5741" y="0"/>
                </a:lnTo>
                <a:lnTo>
                  <a:pt x="5741" y="108"/>
                </a:lnTo>
                <a:close/>
              </a:path>
            </a:pathLst>
          </a:custGeom>
          <a:solidFill>
            <a:srgbClr val="707070"/>
          </a:solidFill>
          <a:ln w="0">
            <a:noFill/>
          </a:ln>
        </p:spPr>
      </p:sp>
      <p:sp>
        <p:nvSpPr>
          <p:cNvPr id="3343" name="Freeform 3342"/>
          <p:cNvSpPr/>
          <p:nvPr/>
        </p:nvSpPr>
        <p:spPr>
          <a:xfrm>
            <a:off x="1926360" y="5085360"/>
            <a:ext cx="2112480" cy="1772640"/>
          </a:xfrm>
          <a:custGeom>
            <a:avLst/>
            <a:gdLst/>
            <a:ahLst/>
            <a:cxnLst/>
            <a:rect l="0" t="0" r="r" b="b"/>
            <a:pathLst>
              <a:path w="5868" h="4924">
                <a:moveTo>
                  <a:pt x="5868" y="107"/>
                </a:moveTo>
                <a:lnTo>
                  <a:pt x="127" y="4924"/>
                </a:lnTo>
                <a:lnTo>
                  <a:pt x="0" y="4924"/>
                </a:lnTo>
                <a:lnTo>
                  <a:pt x="5868" y="0"/>
                </a:lnTo>
                <a:lnTo>
                  <a:pt x="5868" y="107"/>
                </a:lnTo>
                <a:close/>
              </a:path>
            </a:pathLst>
          </a:custGeom>
          <a:solidFill>
            <a:srgbClr val="6F6F6F"/>
          </a:solidFill>
          <a:ln w="0">
            <a:noFill/>
          </a:ln>
        </p:spPr>
      </p:sp>
      <p:sp>
        <p:nvSpPr>
          <p:cNvPr id="3344" name="Freeform 3343"/>
          <p:cNvSpPr/>
          <p:nvPr/>
        </p:nvSpPr>
        <p:spPr>
          <a:xfrm>
            <a:off x="1880280" y="5046840"/>
            <a:ext cx="2158560" cy="1811160"/>
          </a:xfrm>
          <a:custGeom>
            <a:avLst/>
            <a:gdLst/>
            <a:ahLst/>
            <a:cxnLst/>
            <a:rect l="0" t="0" r="r" b="b"/>
            <a:pathLst>
              <a:path w="5996" h="5031">
                <a:moveTo>
                  <a:pt x="5996" y="107"/>
                </a:moveTo>
                <a:lnTo>
                  <a:pt x="128" y="5031"/>
                </a:lnTo>
                <a:lnTo>
                  <a:pt x="0" y="5031"/>
                </a:lnTo>
                <a:lnTo>
                  <a:pt x="5996" y="0"/>
                </a:lnTo>
                <a:lnTo>
                  <a:pt x="5996" y="107"/>
                </a:lnTo>
                <a:close/>
              </a:path>
            </a:pathLst>
          </a:custGeom>
          <a:solidFill>
            <a:srgbClr val="6E6E6E"/>
          </a:solidFill>
          <a:ln w="0">
            <a:noFill/>
          </a:ln>
        </p:spPr>
      </p:sp>
      <p:sp>
        <p:nvSpPr>
          <p:cNvPr id="3345" name="Freeform 3344"/>
          <p:cNvSpPr/>
          <p:nvPr/>
        </p:nvSpPr>
        <p:spPr>
          <a:xfrm>
            <a:off x="1834560" y="5008320"/>
            <a:ext cx="2204280" cy="1849680"/>
          </a:xfrm>
          <a:custGeom>
            <a:avLst/>
            <a:gdLst/>
            <a:ahLst/>
            <a:cxnLst/>
            <a:rect l="0" t="0" r="r" b="b"/>
            <a:pathLst>
              <a:path w="6123" h="5138">
                <a:moveTo>
                  <a:pt x="6123" y="107"/>
                </a:moveTo>
                <a:lnTo>
                  <a:pt x="127" y="5138"/>
                </a:lnTo>
                <a:lnTo>
                  <a:pt x="0" y="5138"/>
                </a:lnTo>
                <a:lnTo>
                  <a:pt x="6123" y="0"/>
                </a:lnTo>
                <a:lnTo>
                  <a:pt x="6123" y="107"/>
                </a:lnTo>
                <a:close/>
              </a:path>
            </a:pathLst>
          </a:custGeom>
          <a:solidFill>
            <a:srgbClr val="6D6D6D"/>
          </a:solidFill>
          <a:ln w="0">
            <a:noFill/>
          </a:ln>
        </p:spPr>
      </p:sp>
      <p:sp>
        <p:nvSpPr>
          <p:cNvPr id="3346" name="Freeform 3345"/>
          <p:cNvSpPr/>
          <p:nvPr/>
        </p:nvSpPr>
        <p:spPr>
          <a:xfrm>
            <a:off x="1788480" y="4969800"/>
            <a:ext cx="2250360" cy="1888200"/>
          </a:xfrm>
          <a:custGeom>
            <a:avLst/>
            <a:gdLst/>
            <a:ahLst/>
            <a:cxnLst/>
            <a:rect l="0" t="0" r="r" b="b"/>
            <a:pathLst>
              <a:path w="6251" h="5245">
                <a:moveTo>
                  <a:pt x="6251" y="107"/>
                </a:moveTo>
                <a:lnTo>
                  <a:pt x="128" y="5245"/>
                </a:lnTo>
                <a:lnTo>
                  <a:pt x="0" y="5245"/>
                </a:lnTo>
                <a:lnTo>
                  <a:pt x="6251" y="0"/>
                </a:lnTo>
                <a:lnTo>
                  <a:pt x="6251" y="107"/>
                </a:lnTo>
                <a:close/>
              </a:path>
            </a:pathLst>
          </a:custGeom>
          <a:solidFill>
            <a:srgbClr val="6C6C6C"/>
          </a:solidFill>
          <a:ln w="0">
            <a:noFill/>
          </a:ln>
        </p:spPr>
      </p:sp>
      <p:sp>
        <p:nvSpPr>
          <p:cNvPr id="3347" name="Freeform 3346"/>
          <p:cNvSpPr/>
          <p:nvPr/>
        </p:nvSpPr>
        <p:spPr>
          <a:xfrm>
            <a:off x="1742760" y="4931280"/>
            <a:ext cx="2296080" cy="1926720"/>
          </a:xfrm>
          <a:custGeom>
            <a:avLst/>
            <a:gdLst/>
            <a:ahLst/>
            <a:cxnLst/>
            <a:rect l="0" t="0" r="r" b="b"/>
            <a:pathLst>
              <a:path w="6378" h="5352">
                <a:moveTo>
                  <a:pt x="6378" y="107"/>
                </a:moveTo>
                <a:lnTo>
                  <a:pt x="127" y="5352"/>
                </a:lnTo>
                <a:lnTo>
                  <a:pt x="0" y="5352"/>
                </a:lnTo>
                <a:lnTo>
                  <a:pt x="6378" y="0"/>
                </a:lnTo>
                <a:lnTo>
                  <a:pt x="6378" y="107"/>
                </a:lnTo>
                <a:close/>
              </a:path>
            </a:pathLst>
          </a:custGeom>
          <a:solidFill>
            <a:srgbClr val="6C6C6C"/>
          </a:solidFill>
          <a:ln w="0">
            <a:noFill/>
          </a:ln>
        </p:spPr>
      </p:sp>
      <p:sp>
        <p:nvSpPr>
          <p:cNvPr id="3348" name="Freeform 3347"/>
          <p:cNvSpPr/>
          <p:nvPr/>
        </p:nvSpPr>
        <p:spPr>
          <a:xfrm>
            <a:off x="1696680" y="4892760"/>
            <a:ext cx="2342160" cy="1965240"/>
          </a:xfrm>
          <a:custGeom>
            <a:avLst/>
            <a:gdLst/>
            <a:ahLst/>
            <a:cxnLst/>
            <a:rect l="0" t="0" r="r" b="b"/>
            <a:pathLst>
              <a:path w="6506" h="5459">
                <a:moveTo>
                  <a:pt x="6506" y="108"/>
                </a:moveTo>
                <a:lnTo>
                  <a:pt x="128" y="5459"/>
                </a:lnTo>
                <a:lnTo>
                  <a:pt x="0" y="5459"/>
                </a:lnTo>
                <a:lnTo>
                  <a:pt x="6506" y="0"/>
                </a:lnTo>
                <a:lnTo>
                  <a:pt x="6506" y="108"/>
                </a:lnTo>
                <a:close/>
              </a:path>
            </a:pathLst>
          </a:custGeom>
          <a:solidFill>
            <a:srgbClr val="6B6B6B"/>
          </a:solidFill>
          <a:ln w="0">
            <a:noFill/>
          </a:ln>
        </p:spPr>
      </p:sp>
      <p:sp>
        <p:nvSpPr>
          <p:cNvPr id="3349" name="Freeform 3348"/>
          <p:cNvSpPr/>
          <p:nvPr/>
        </p:nvSpPr>
        <p:spPr>
          <a:xfrm>
            <a:off x="1650960" y="4854240"/>
            <a:ext cx="2387880" cy="2003760"/>
          </a:xfrm>
          <a:custGeom>
            <a:avLst/>
            <a:gdLst/>
            <a:ahLst/>
            <a:cxnLst/>
            <a:rect l="0" t="0" r="r" b="b"/>
            <a:pathLst>
              <a:path w="6633" h="5566">
                <a:moveTo>
                  <a:pt x="6633" y="107"/>
                </a:moveTo>
                <a:lnTo>
                  <a:pt x="127" y="5566"/>
                </a:lnTo>
                <a:lnTo>
                  <a:pt x="0" y="5566"/>
                </a:lnTo>
                <a:lnTo>
                  <a:pt x="6633" y="0"/>
                </a:lnTo>
                <a:lnTo>
                  <a:pt x="6633" y="107"/>
                </a:lnTo>
                <a:close/>
              </a:path>
            </a:pathLst>
          </a:custGeom>
          <a:solidFill>
            <a:srgbClr val="6A6A6A"/>
          </a:solidFill>
          <a:ln w="0">
            <a:noFill/>
          </a:ln>
        </p:spPr>
      </p:sp>
      <p:sp>
        <p:nvSpPr>
          <p:cNvPr id="3350" name="Freeform 3349"/>
          <p:cNvSpPr/>
          <p:nvPr/>
        </p:nvSpPr>
        <p:spPr>
          <a:xfrm>
            <a:off x="1604880" y="4815720"/>
            <a:ext cx="2433960" cy="2042280"/>
          </a:xfrm>
          <a:custGeom>
            <a:avLst/>
            <a:gdLst/>
            <a:ahLst/>
            <a:cxnLst/>
            <a:rect l="0" t="0" r="r" b="b"/>
            <a:pathLst>
              <a:path w="6761" h="5673">
                <a:moveTo>
                  <a:pt x="6761" y="107"/>
                </a:moveTo>
                <a:lnTo>
                  <a:pt x="128" y="5673"/>
                </a:lnTo>
                <a:lnTo>
                  <a:pt x="0" y="5673"/>
                </a:lnTo>
                <a:lnTo>
                  <a:pt x="6761" y="0"/>
                </a:lnTo>
                <a:lnTo>
                  <a:pt x="6761" y="107"/>
                </a:lnTo>
                <a:close/>
              </a:path>
            </a:pathLst>
          </a:custGeom>
          <a:solidFill>
            <a:srgbClr val="696969"/>
          </a:solidFill>
          <a:ln w="0">
            <a:noFill/>
          </a:ln>
        </p:spPr>
      </p:sp>
      <p:sp>
        <p:nvSpPr>
          <p:cNvPr id="3351" name="Freeform 3350"/>
          <p:cNvSpPr/>
          <p:nvPr/>
        </p:nvSpPr>
        <p:spPr>
          <a:xfrm>
            <a:off x="1558800" y="4777200"/>
            <a:ext cx="2480040" cy="2080800"/>
          </a:xfrm>
          <a:custGeom>
            <a:avLst/>
            <a:gdLst/>
            <a:ahLst/>
            <a:cxnLst/>
            <a:rect l="0" t="0" r="r" b="b"/>
            <a:pathLst>
              <a:path w="6889" h="5780">
                <a:moveTo>
                  <a:pt x="6889" y="107"/>
                </a:moveTo>
                <a:lnTo>
                  <a:pt x="128" y="5780"/>
                </a:lnTo>
                <a:lnTo>
                  <a:pt x="0" y="5780"/>
                </a:lnTo>
                <a:lnTo>
                  <a:pt x="6889" y="0"/>
                </a:lnTo>
                <a:lnTo>
                  <a:pt x="6889" y="107"/>
                </a:lnTo>
                <a:close/>
              </a:path>
            </a:pathLst>
          </a:custGeom>
          <a:solidFill>
            <a:srgbClr val="686868"/>
          </a:solidFill>
          <a:ln w="0">
            <a:noFill/>
          </a:ln>
        </p:spPr>
      </p:sp>
      <p:sp>
        <p:nvSpPr>
          <p:cNvPr id="3352" name="Freeform 3351"/>
          <p:cNvSpPr/>
          <p:nvPr/>
        </p:nvSpPr>
        <p:spPr>
          <a:xfrm>
            <a:off x="1513080" y="4738680"/>
            <a:ext cx="2525760" cy="2119320"/>
          </a:xfrm>
          <a:custGeom>
            <a:avLst/>
            <a:gdLst/>
            <a:ahLst/>
            <a:cxnLst/>
            <a:rect l="0" t="0" r="r" b="b"/>
            <a:pathLst>
              <a:path w="7016" h="5887">
                <a:moveTo>
                  <a:pt x="7016" y="107"/>
                </a:moveTo>
                <a:lnTo>
                  <a:pt x="127" y="5887"/>
                </a:lnTo>
                <a:lnTo>
                  <a:pt x="0" y="5887"/>
                </a:lnTo>
                <a:lnTo>
                  <a:pt x="7016" y="0"/>
                </a:lnTo>
                <a:lnTo>
                  <a:pt x="7016" y="107"/>
                </a:lnTo>
                <a:close/>
              </a:path>
            </a:pathLst>
          </a:custGeom>
          <a:solidFill>
            <a:srgbClr val="676767"/>
          </a:solidFill>
          <a:ln w="0">
            <a:noFill/>
          </a:ln>
        </p:spPr>
      </p:sp>
      <p:sp>
        <p:nvSpPr>
          <p:cNvPr id="3353" name="Freeform 3352"/>
          <p:cNvSpPr/>
          <p:nvPr/>
        </p:nvSpPr>
        <p:spPr>
          <a:xfrm>
            <a:off x="1467000" y="4700160"/>
            <a:ext cx="2571840" cy="2157840"/>
          </a:xfrm>
          <a:custGeom>
            <a:avLst/>
            <a:gdLst/>
            <a:ahLst/>
            <a:cxnLst/>
            <a:rect l="0" t="0" r="r" b="b"/>
            <a:pathLst>
              <a:path w="7144" h="5994">
                <a:moveTo>
                  <a:pt x="7144" y="107"/>
                </a:moveTo>
                <a:lnTo>
                  <a:pt x="128" y="5994"/>
                </a:lnTo>
                <a:lnTo>
                  <a:pt x="0" y="5994"/>
                </a:lnTo>
                <a:lnTo>
                  <a:pt x="7144" y="0"/>
                </a:lnTo>
                <a:lnTo>
                  <a:pt x="7144" y="107"/>
                </a:lnTo>
                <a:close/>
              </a:path>
            </a:pathLst>
          </a:custGeom>
          <a:solidFill>
            <a:srgbClr val="666666"/>
          </a:solidFill>
          <a:ln w="0">
            <a:noFill/>
          </a:ln>
        </p:spPr>
      </p:sp>
      <p:sp>
        <p:nvSpPr>
          <p:cNvPr id="3354" name="Freeform 3353"/>
          <p:cNvSpPr/>
          <p:nvPr/>
        </p:nvSpPr>
        <p:spPr>
          <a:xfrm>
            <a:off x="1421280" y="4661640"/>
            <a:ext cx="2617560" cy="2196360"/>
          </a:xfrm>
          <a:custGeom>
            <a:avLst/>
            <a:gdLst/>
            <a:ahLst/>
            <a:cxnLst/>
            <a:rect l="0" t="0" r="r" b="b"/>
            <a:pathLst>
              <a:path w="7271" h="6101">
                <a:moveTo>
                  <a:pt x="7271" y="107"/>
                </a:moveTo>
                <a:lnTo>
                  <a:pt x="127" y="6101"/>
                </a:lnTo>
                <a:lnTo>
                  <a:pt x="0" y="6101"/>
                </a:lnTo>
                <a:lnTo>
                  <a:pt x="7271" y="0"/>
                </a:lnTo>
                <a:lnTo>
                  <a:pt x="7271" y="107"/>
                </a:lnTo>
                <a:close/>
              </a:path>
            </a:pathLst>
          </a:custGeom>
          <a:solidFill>
            <a:srgbClr val="666666"/>
          </a:solidFill>
          <a:ln w="0">
            <a:noFill/>
          </a:ln>
        </p:spPr>
      </p:sp>
      <p:sp>
        <p:nvSpPr>
          <p:cNvPr id="3355" name="Freeform 3354"/>
          <p:cNvSpPr/>
          <p:nvPr/>
        </p:nvSpPr>
        <p:spPr>
          <a:xfrm>
            <a:off x="1375200" y="4623120"/>
            <a:ext cx="2663640" cy="2234880"/>
          </a:xfrm>
          <a:custGeom>
            <a:avLst/>
            <a:gdLst/>
            <a:ahLst/>
            <a:cxnLst/>
            <a:rect l="0" t="0" r="r" b="b"/>
            <a:pathLst>
              <a:path w="7399" h="6208">
                <a:moveTo>
                  <a:pt x="7399" y="107"/>
                </a:moveTo>
                <a:lnTo>
                  <a:pt x="128" y="6208"/>
                </a:lnTo>
                <a:lnTo>
                  <a:pt x="0" y="6208"/>
                </a:lnTo>
                <a:lnTo>
                  <a:pt x="7399" y="0"/>
                </a:lnTo>
                <a:lnTo>
                  <a:pt x="7399" y="107"/>
                </a:lnTo>
                <a:close/>
              </a:path>
            </a:pathLst>
          </a:custGeom>
          <a:solidFill>
            <a:srgbClr val="656565"/>
          </a:solidFill>
          <a:ln w="0">
            <a:noFill/>
          </a:ln>
        </p:spPr>
      </p:sp>
      <p:sp>
        <p:nvSpPr>
          <p:cNvPr id="3356" name="Freeform 3355"/>
          <p:cNvSpPr/>
          <p:nvPr/>
        </p:nvSpPr>
        <p:spPr>
          <a:xfrm>
            <a:off x="1329480" y="4584600"/>
            <a:ext cx="2709360" cy="2273400"/>
          </a:xfrm>
          <a:custGeom>
            <a:avLst/>
            <a:gdLst/>
            <a:ahLst/>
            <a:cxnLst/>
            <a:rect l="0" t="0" r="r" b="b"/>
            <a:pathLst>
              <a:path w="7526" h="6315">
                <a:moveTo>
                  <a:pt x="7526" y="107"/>
                </a:moveTo>
                <a:lnTo>
                  <a:pt x="128" y="6315"/>
                </a:lnTo>
                <a:lnTo>
                  <a:pt x="0" y="6315"/>
                </a:lnTo>
                <a:lnTo>
                  <a:pt x="7526" y="0"/>
                </a:lnTo>
                <a:lnTo>
                  <a:pt x="7526" y="107"/>
                </a:lnTo>
                <a:close/>
              </a:path>
            </a:pathLst>
          </a:custGeom>
          <a:solidFill>
            <a:srgbClr val="646464"/>
          </a:solidFill>
          <a:ln w="0">
            <a:noFill/>
          </a:ln>
        </p:spPr>
      </p:sp>
      <p:sp>
        <p:nvSpPr>
          <p:cNvPr id="3357" name="Freeform 3356"/>
          <p:cNvSpPr/>
          <p:nvPr/>
        </p:nvSpPr>
        <p:spPr>
          <a:xfrm>
            <a:off x="1283400" y="4546080"/>
            <a:ext cx="2755440" cy="2311920"/>
          </a:xfrm>
          <a:custGeom>
            <a:avLst/>
            <a:gdLst/>
            <a:ahLst/>
            <a:cxnLst/>
            <a:rect l="0" t="0" r="r" b="b"/>
            <a:pathLst>
              <a:path w="7654" h="6422">
                <a:moveTo>
                  <a:pt x="7654" y="107"/>
                </a:moveTo>
                <a:lnTo>
                  <a:pt x="128" y="6422"/>
                </a:lnTo>
                <a:lnTo>
                  <a:pt x="0" y="6422"/>
                </a:lnTo>
                <a:lnTo>
                  <a:pt x="7654" y="0"/>
                </a:lnTo>
                <a:lnTo>
                  <a:pt x="7654" y="107"/>
                </a:lnTo>
                <a:close/>
              </a:path>
            </a:pathLst>
          </a:custGeom>
          <a:solidFill>
            <a:srgbClr val="636363"/>
          </a:solidFill>
          <a:ln w="0">
            <a:noFill/>
          </a:ln>
        </p:spPr>
      </p:sp>
      <p:sp>
        <p:nvSpPr>
          <p:cNvPr id="3358" name="Freeform 3357"/>
          <p:cNvSpPr/>
          <p:nvPr/>
        </p:nvSpPr>
        <p:spPr>
          <a:xfrm>
            <a:off x="1237680" y="4507560"/>
            <a:ext cx="2801160" cy="2350440"/>
          </a:xfrm>
          <a:custGeom>
            <a:avLst/>
            <a:gdLst/>
            <a:ahLst/>
            <a:cxnLst/>
            <a:rect l="0" t="0" r="r" b="b"/>
            <a:pathLst>
              <a:path w="7781" h="6529">
                <a:moveTo>
                  <a:pt x="7781" y="107"/>
                </a:moveTo>
                <a:lnTo>
                  <a:pt x="127" y="6529"/>
                </a:lnTo>
                <a:lnTo>
                  <a:pt x="0" y="6529"/>
                </a:lnTo>
                <a:lnTo>
                  <a:pt x="7781" y="0"/>
                </a:lnTo>
                <a:lnTo>
                  <a:pt x="7781" y="107"/>
                </a:lnTo>
                <a:close/>
              </a:path>
            </a:pathLst>
          </a:custGeom>
          <a:solidFill>
            <a:srgbClr val="626262"/>
          </a:solidFill>
          <a:ln w="0">
            <a:noFill/>
          </a:ln>
        </p:spPr>
      </p:sp>
      <p:sp>
        <p:nvSpPr>
          <p:cNvPr id="3359" name="Freeform 3358"/>
          <p:cNvSpPr/>
          <p:nvPr/>
        </p:nvSpPr>
        <p:spPr>
          <a:xfrm>
            <a:off x="1191600" y="4469040"/>
            <a:ext cx="2847240" cy="2388960"/>
          </a:xfrm>
          <a:custGeom>
            <a:avLst/>
            <a:gdLst/>
            <a:ahLst/>
            <a:cxnLst/>
            <a:rect l="0" t="0" r="r" b="b"/>
            <a:pathLst>
              <a:path w="7909" h="6636">
                <a:moveTo>
                  <a:pt x="7909" y="107"/>
                </a:moveTo>
                <a:lnTo>
                  <a:pt x="128" y="6636"/>
                </a:lnTo>
                <a:lnTo>
                  <a:pt x="0" y="6636"/>
                </a:lnTo>
                <a:lnTo>
                  <a:pt x="7909" y="0"/>
                </a:lnTo>
                <a:lnTo>
                  <a:pt x="7909" y="107"/>
                </a:lnTo>
                <a:close/>
              </a:path>
            </a:pathLst>
          </a:custGeom>
          <a:solidFill>
            <a:srgbClr val="616161"/>
          </a:solidFill>
          <a:ln w="0">
            <a:noFill/>
          </a:ln>
        </p:spPr>
      </p:sp>
      <p:sp>
        <p:nvSpPr>
          <p:cNvPr id="3360" name="Freeform 3359"/>
          <p:cNvSpPr/>
          <p:nvPr/>
        </p:nvSpPr>
        <p:spPr>
          <a:xfrm>
            <a:off x="1145880" y="4430520"/>
            <a:ext cx="2892960" cy="2427480"/>
          </a:xfrm>
          <a:custGeom>
            <a:avLst/>
            <a:gdLst/>
            <a:ahLst/>
            <a:cxnLst/>
            <a:rect l="0" t="0" r="r" b="b"/>
            <a:pathLst>
              <a:path w="8036" h="6743">
                <a:moveTo>
                  <a:pt x="8036" y="107"/>
                </a:moveTo>
                <a:lnTo>
                  <a:pt x="127" y="6743"/>
                </a:lnTo>
                <a:lnTo>
                  <a:pt x="0" y="6743"/>
                </a:lnTo>
                <a:lnTo>
                  <a:pt x="8036" y="0"/>
                </a:lnTo>
                <a:lnTo>
                  <a:pt x="8036" y="107"/>
                </a:lnTo>
                <a:close/>
              </a:path>
            </a:pathLst>
          </a:custGeom>
          <a:solidFill>
            <a:srgbClr val="616161"/>
          </a:solidFill>
          <a:ln w="0">
            <a:noFill/>
          </a:ln>
        </p:spPr>
      </p:sp>
      <p:sp>
        <p:nvSpPr>
          <p:cNvPr id="3361" name="Freeform 3360"/>
          <p:cNvSpPr/>
          <p:nvPr/>
        </p:nvSpPr>
        <p:spPr>
          <a:xfrm>
            <a:off x="1099800" y="4392000"/>
            <a:ext cx="2939040" cy="2466000"/>
          </a:xfrm>
          <a:custGeom>
            <a:avLst/>
            <a:gdLst/>
            <a:ahLst/>
            <a:cxnLst/>
            <a:rect l="0" t="0" r="r" b="b"/>
            <a:pathLst>
              <a:path w="8164" h="6850">
                <a:moveTo>
                  <a:pt x="8164" y="107"/>
                </a:moveTo>
                <a:lnTo>
                  <a:pt x="128" y="6850"/>
                </a:lnTo>
                <a:lnTo>
                  <a:pt x="0" y="6850"/>
                </a:lnTo>
                <a:lnTo>
                  <a:pt x="8164" y="0"/>
                </a:lnTo>
                <a:lnTo>
                  <a:pt x="8164" y="107"/>
                </a:lnTo>
                <a:close/>
              </a:path>
            </a:pathLst>
          </a:custGeom>
          <a:solidFill>
            <a:srgbClr val="606060"/>
          </a:solidFill>
          <a:ln w="0">
            <a:noFill/>
          </a:ln>
        </p:spPr>
      </p:sp>
      <p:sp>
        <p:nvSpPr>
          <p:cNvPr id="3362" name="Freeform 3361"/>
          <p:cNvSpPr/>
          <p:nvPr/>
        </p:nvSpPr>
        <p:spPr>
          <a:xfrm>
            <a:off x="1054080" y="4353480"/>
            <a:ext cx="2984760" cy="2504520"/>
          </a:xfrm>
          <a:custGeom>
            <a:avLst/>
            <a:gdLst/>
            <a:ahLst/>
            <a:cxnLst/>
            <a:rect l="0" t="0" r="r" b="b"/>
            <a:pathLst>
              <a:path w="8291" h="6957">
                <a:moveTo>
                  <a:pt x="8291" y="107"/>
                </a:moveTo>
                <a:lnTo>
                  <a:pt x="127" y="6957"/>
                </a:lnTo>
                <a:lnTo>
                  <a:pt x="0" y="6957"/>
                </a:lnTo>
                <a:lnTo>
                  <a:pt x="8291" y="0"/>
                </a:lnTo>
                <a:lnTo>
                  <a:pt x="8291" y="107"/>
                </a:lnTo>
                <a:close/>
              </a:path>
            </a:pathLst>
          </a:custGeom>
          <a:solidFill>
            <a:srgbClr val="5F5F5F"/>
          </a:solidFill>
          <a:ln w="0">
            <a:noFill/>
          </a:ln>
        </p:spPr>
      </p:sp>
      <p:sp>
        <p:nvSpPr>
          <p:cNvPr id="3363" name="Freeform 3362"/>
          <p:cNvSpPr/>
          <p:nvPr/>
        </p:nvSpPr>
        <p:spPr>
          <a:xfrm>
            <a:off x="1008000" y="4314960"/>
            <a:ext cx="3030840" cy="2543040"/>
          </a:xfrm>
          <a:custGeom>
            <a:avLst/>
            <a:gdLst/>
            <a:ahLst/>
            <a:cxnLst/>
            <a:rect l="0" t="0" r="r" b="b"/>
            <a:pathLst>
              <a:path w="8419" h="7064">
                <a:moveTo>
                  <a:pt x="8419" y="107"/>
                </a:moveTo>
                <a:lnTo>
                  <a:pt x="128" y="7064"/>
                </a:lnTo>
                <a:lnTo>
                  <a:pt x="0" y="7064"/>
                </a:lnTo>
                <a:lnTo>
                  <a:pt x="8419" y="0"/>
                </a:lnTo>
                <a:lnTo>
                  <a:pt x="8419" y="107"/>
                </a:lnTo>
                <a:close/>
              </a:path>
            </a:pathLst>
          </a:custGeom>
          <a:solidFill>
            <a:srgbClr val="5E5E5E"/>
          </a:solidFill>
          <a:ln w="0">
            <a:noFill/>
          </a:ln>
        </p:spPr>
      </p:sp>
      <p:sp>
        <p:nvSpPr>
          <p:cNvPr id="3364" name="Freeform 3363"/>
          <p:cNvSpPr/>
          <p:nvPr/>
        </p:nvSpPr>
        <p:spPr>
          <a:xfrm>
            <a:off x="961920" y="4276440"/>
            <a:ext cx="3076920" cy="2581560"/>
          </a:xfrm>
          <a:custGeom>
            <a:avLst/>
            <a:gdLst/>
            <a:ahLst/>
            <a:cxnLst/>
            <a:rect l="0" t="0" r="r" b="b"/>
            <a:pathLst>
              <a:path w="8547" h="7171">
                <a:moveTo>
                  <a:pt x="8547" y="107"/>
                </a:moveTo>
                <a:lnTo>
                  <a:pt x="128" y="7171"/>
                </a:lnTo>
                <a:lnTo>
                  <a:pt x="0" y="7171"/>
                </a:lnTo>
                <a:lnTo>
                  <a:pt x="8547" y="0"/>
                </a:lnTo>
                <a:lnTo>
                  <a:pt x="8547" y="107"/>
                </a:lnTo>
                <a:close/>
              </a:path>
            </a:pathLst>
          </a:custGeom>
          <a:solidFill>
            <a:srgbClr val="5D5D5D"/>
          </a:solidFill>
          <a:ln w="0">
            <a:noFill/>
          </a:ln>
        </p:spPr>
      </p:sp>
      <p:sp>
        <p:nvSpPr>
          <p:cNvPr id="3365" name="Freeform 3364"/>
          <p:cNvSpPr/>
          <p:nvPr/>
        </p:nvSpPr>
        <p:spPr>
          <a:xfrm>
            <a:off x="916200" y="4237920"/>
            <a:ext cx="3122640" cy="2620080"/>
          </a:xfrm>
          <a:custGeom>
            <a:avLst/>
            <a:gdLst/>
            <a:ahLst/>
            <a:cxnLst/>
            <a:rect l="0" t="0" r="r" b="b"/>
            <a:pathLst>
              <a:path w="8674" h="7278">
                <a:moveTo>
                  <a:pt x="8674" y="107"/>
                </a:moveTo>
                <a:lnTo>
                  <a:pt x="127" y="7278"/>
                </a:lnTo>
                <a:lnTo>
                  <a:pt x="0" y="7278"/>
                </a:lnTo>
                <a:lnTo>
                  <a:pt x="8674" y="0"/>
                </a:lnTo>
                <a:lnTo>
                  <a:pt x="8674" y="107"/>
                </a:lnTo>
                <a:close/>
              </a:path>
            </a:pathLst>
          </a:custGeom>
          <a:solidFill>
            <a:srgbClr val="5C5C5C"/>
          </a:solidFill>
          <a:ln w="0">
            <a:noFill/>
          </a:ln>
        </p:spPr>
      </p:sp>
      <p:sp>
        <p:nvSpPr>
          <p:cNvPr id="3366" name="Freeform 3365"/>
          <p:cNvSpPr/>
          <p:nvPr/>
        </p:nvSpPr>
        <p:spPr>
          <a:xfrm>
            <a:off x="870120" y="4199400"/>
            <a:ext cx="3168720" cy="2658600"/>
          </a:xfrm>
          <a:custGeom>
            <a:avLst/>
            <a:gdLst/>
            <a:ahLst/>
            <a:cxnLst/>
            <a:rect l="0" t="0" r="r" b="b"/>
            <a:pathLst>
              <a:path w="8802" h="7385">
                <a:moveTo>
                  <a:pt x="8802" y="107"/>
                </a:moveTo>
                <a:lnTo>
                  <a:pt x="128" y="7385"/>
                </a:lnTo>
                <a:lnTo>
                  <a:pt x="0" y="7385"/>
                </a:lnTo>
                <a:lnTo>
                  <a:pt x="8802" y="0"/>
                </a:lnTo>
                <a:lnTo>
                  <a:pt x="8802" y="107"/>
                </a:lnTo>
                <a:close/>
              </a:path>
            </a:pathLst>
          </a:custGeom>
          <a:solidFill>
            <a:srgbClr val="5B5B5B"/>
          </a:solidFill>
          <a:ln w="0">
            <a:noFill/>
          </a:ln>
        </p:spPr>
      </p:sp>
      <p:sp>
        <p:nvSpPr>
          <p:cNvPr id="3367" name="Freeform 3366"/>
          <p:cNvSpPr/>
          <p:nvPr/>
        </p:nvSpPr>
        <p:spPr>
          <a:xfrm>
            <a:off x="824400" y="4160880"/>
            <a:ext cx="3214440" cy="2697120"/>
          </a:xfrm>
          <a:custGeom>
            <a:avLst/>
            <a:gdLst/>
            <a:ahLst/>
            <a:cxnLst/>
            <a:rect l="0" t="0" r="r" b="b"/>
            <a:pathLst>
              <a:path w="8929" h="7492">
                <a:moveTo>
                  <a:pt x="8929" y="107"/>
                </a:moveTo>
                <a:lnTo>
                  <a:pt x="127" y="7492"/>
                </a:lnTo>
                <a:lnTo>
                  <a:pt x="0" y="7492"/>
                </a:lnTo>
                <a:lnTo>
                  <a:pt x="8929" y="0"/>
                </a:lnTo>
                <a:lnTo>
                  <a:pt x="8929" y="107"/>
                </a:lnTo>
                <a:close/>
              </a:path>
            </a:pathLst>
          </a:custGeom>
          <a:solidFill>
            <a:srgbClr val="5B5B5B"/>
          </a:solidFill>
          <a:ln w="0">
            <a:noFill/>
          </a:ln>
        </p:spPr>
      </p:sp>
      <p:sp>
        <p:nvSpPr>
          <p:cNvPr id="3368" name="Freeform 3367"/>
          <p:cNvSpPr/>
          <p:nvPr/>
        </p:nvSpPr>
        <p:spPr>
          <a:xfrm>
            <a:off x="778320" y="4122360"/>
            <a:ext cx="3260520" cy="2735640"/>
          </a:xfrm>
          <a:custGeom>
            <a:avLst/>
            <a:gdLst/>
            <a:ahLst/>
            <a:cxnLst/>
            <a:rect l="0" t="0" r="r" b="b"/>
            <a:pathLst>
              <a:path w="9057" h="7599">
                <a:moveTo>
                  <a:pt x="9057" y="107"/>
                </a:moveTo>
                <a:lnTo>
                  <a:pt x="128" y="7599"/>
                </a:lnTo>
                <a:lnTo>
                  <a:pt x="0" y="7599"/>
                </a:lnTo>
                <a:lnTo>
                  <a:pt x="9057" y="0"/>
                </a:lnTo>
                <a:lnTo>
                  <a:pt x="9057" y="107"/>
                </a:lnTo>
                <a:close/>
              </a:path>
            </a:pathLst>
          </a:custGeom>
          <a:solidFill>
            <a:srgbClr val="5A5A5A"/>
          </a:solidFill>
          <a:ln w="0">
            <a:noFill/>
          </a:ln>
        </p:spPr>
      </p:sp>
      <p:sp>
        <p:nvSpPr>
          <p:cNvPr id="3369" name="Freeform 3368"/>
          <p:cNvSpPr/>
          <p:nvPr/>
        </p:nvSpPr>
        <p:spPr>
          <a:xfrm>
            <a:off x="732600" y="4083840"/>
            <a:ext cx="3306240" cy="2774160"/>
          </a:xfrm>
          <a:custGeom>
            <a:avLst/>
            <a:gdLst/>
            <a:ahLst/>
            <a:cxnLst/>
            <a:rect l="0" t="0" r="r" b="b"/>
            <a:pathLst>
              <a:path w="9184" h="7706">
                <a:moveTo>
                  <a:pt x="9184" y="107"/>
                </a:moveTo>
                <a:lnTo>
                  <a:pt x="127" y="7706"/>
                </a:lnTo>
                <a:lnTo>
                  <a:pt x="0" y="7706"/>
                </a:lnTo>
                <a:lnTo>
                  <a:pt x="9184" y="0"/>
                </a:lnTo>
                <a:lnTo>
                  <a:pt x="9184" y="107"/>
                </a:lnTo>
                <a:close/>
              </a:path>
            </a:pathLst>
          </a:custGeom>
          <a:solidFill>
            <a:srgbClr val="595959"/>
          </a:solidFill>
          <a:ln w="0">
            <a:noFill/>
          </a:ln>
        </p:spPr>
      </p:sp>
      <p:sp>
        <p:nvSpPr>
          <p:cNvPr id="3370" name="Freeform 3369"/>
          <p:cNvSpPr/>
          <p:nvPr/>
        </p:nvSpPr>
        <p:spPr>
          <a:xfrm>
            <a:off x="686520" y="4045320"/>
            <a:ext cx="3352320" cy="2812680"/>
          </a:xfrm>
          <a:custGeom>
            <a:avLst/>
            <a:gdLst/>
            <a:ahLst/>
            <a:cxnLst/>
            <a:rect l="0" t="0" r="r" b="b"/>
            <a:pathLst>
              <a:path w="9312" h="7813">
                <a:moveTo>
                  <a:pt x="9312" y="107"/>
                </a:moveTo>
                <a:lnTo>
                  <a:pt x="128" y="7813"/>
                </a:lnTo>
                <a:lnTo>
                  <a:pt x="0" y="7813"/>
                </a:lnTo>
                <a:lnTo>
                  <a:pt x="9312" y="0"/>
                </a:lnTo>
                <a:lnTo>
                  <a:pt x="9312" y="107"/>
                </a:lnTo>
                <a:close/>
              </a:path>
            </a:pathLst>
          </a:custGeom>
          <a:solidFill>
            <a:srgbClr val="585858"/>
          </a:solidFill>
          <a:ln w="0">
            <a:noFill/>
          </a:ln>
        </p:spPr>
      </p:sp>
      <p:sp>
        <p:nvSpPr>
          <p:cNvPr id="3371" name="Freeform 3370"/>
          <p:cNvSpPr/>
          <p:nvPr/>
        </p:nvSpPr>
        <p:spPr>
          <a:xfrm>
            <a:off x="640800" y="4006800"/>
            <a:ext cx="3398040" cy="2851200"/>
          </a:xfrm>
          <a:custGeom>
            <a:avLst/>
            <a:gdLst/>
            <a:ahLst/>
            <a:cxnLst/>
            <a:rect l="0" t="0" r="r" b="b"/>
            <a:pathLst>
              <a:path w="9439" h="7920">
                <a:moveTo>
                  <a:pt x="9439" y="107"/>
                </a:moveTo>
                <a:lnTo>
                  <a:pt x="127" y="7920"/>
                </a:lnTo>
                <a:lnTo>
                  <a:pt x="0" y="7920"/>
                </a:lnTo>
                <a:lnTo>
                  <a:pt x="9439" y="0"/>
                </a:lnTo>
                <a:lnTo>
                  <a:pt x="9439" y="107"/>
                </a:lnTo>
                <a:close/>
              </a:path>
            </a:pathLst>
          </a:custGeom>
          <a:solidFill>
            <a:srgbClr val="575757"/>
          </a:solidFill>
          <a:ln w="0">
            <a:noFill/>
          </a:ln>
        </p:spPr>
      </p:sp>
      <p:sp>
        <p:nvSpPr>
          <p:cNvPr id="3372" name="Freeform 3371"/>
          <p:cNvSpPr/>
          <p:nvPr/>
        </p:nvSpPr>
        <p:spPr>
          <a:xfrm>
            <a:off x="594720" y="3968280"/>
            <a:ext cx="3444120" cy="2889720"/>
          </a:xfrm>
          <a:custGeom>
            <a:avLst/>
            <a:gdLst/>
            <a:ahLst/>
            <a:cxnLst/>
            <a:rect l="0" t="0" r="r" b="b"/>
            <a:pathLst>
              <a:path w="9567" h="8027">
                <a:moveTo>
                  <a:pt x="9567" y="107"/>
                </a:moveTo>
                <a:lnTo>
                  <a:pt x="128" y="8027"/>
                </a:lnTo>
                <a:lnTo>
                  <a:pt x="0" y="8027"/>
                </a:lnTo>
                <a:lnTo>
                  <a:pt x="9567" y="0"/>
                </a:lnTo>
                <a:lnTo>
                  <a:pt x="9567" y="107"/>
                </a:lnTo>
                <a:close/>
              </a:path>
            </a:pathLst>
          </a:custGeom>
          <a:solidFill>
            <a:srgbClr val="565656"/>
          </a:solidFill>
          <a:ln w="0">
            <a:noFill/>
          </a:ln>
        </p:spPr>
      </p:sp>
      <p:sp>
        <p:nvSpPr>
          <p:cNvPr id="3373" name="Freeform 3372"/>
          <p:cNvSpPr/>
          <p:nvPr/>
        </p:nvSpPr>
        <p:spPr>
          <a:xfrm>
            <a:off x="549000" y="3929760"/>
            <a:ext cx="3489840" cy="2928240"/>
          </a:xfrm>
          <a:custGeom>
            <a:avLst/>
            <a:gdLst/>
            <a:ahLst/>
            <a:cxnLst/>
            <a:rect l="0" t="0" r="r" b="b"/>
            <a:pathLst>
              <a:path w="9694" h="8134">
                <a:moveTo>
                  <a:pt x="9694" y="107"/>
                </a:moveTo>
                <a:lnTo>
                  <a:pt x="127" y="8134"/>
                </a:lnTo>
                <a:lnTo>
                  <a:pt x="0" y="8134"/>
                </a:lnTo>
                <a:lnTo>
                  <a:pt x="9694" y="0"/>
                </a:lnTo>
                <a:lnTo>
                  <a:pt x="9694" y="107"/>
                </a:lnTo>
                <a:close/>
              </a:path>
            </a:pathLst>
          </a:custGeom>
          <a:solidFill>
            <a:srgbClr val="555555"/>
          </a:solidFill>
          <a:ln w="0">
            <a:noFill/>
          </a:ln>
        </p:spPr>
      </p:sp>
      <p:sp>
        <p:nvSpPr>
          <p:cNvPr id="3374" name="Freeform 3373"/>
          <p:cNvSpPr/>
          <p:nvPr/>
        </p:nvSpPr>
        <p:spPr>
          <a:xfrm>
            <a:off x="502920" y="3891240"/>
            <a:ext cx="3535920" cy="2966760"/>
          </a:xfrm>
          <a:custGeom>
            <a:avLst/>
            <a:gdLst/>
            <a:ahLst/>
            <a:cxnLst/>
            <a:rect l="0" t="0" r="r" b="b"/>
            <a:pathLst>
              <a:path w="9822" h="8241">
                <a:moveTo>
                  <a:pt x="9822" y="107"/>
                </a:moveTo>
                <a:lnTo>
                  <a:pt x="128" y="8241"/>
                </a:lnTo>
                <a:lnTo>
                  <a:pt x="0" y="8241"/>
                </a:lnTo>
                <a:lnTo>
                  <a:pt x="9822" y="0"/>
                </a:lnTo>
                <a:lnTo>
                  <a:pt x="9822" y="107"/>
                </a:lnTo>
                <a:close/>
              </a:path>
            </a:pathLst>
          </a:custGeom>
          <a:solidFill>
            <a:srgbClr val="555555"/>
          </a:solidFill>
          <a:ln w="0">
            <a:noFill/>
          </a:ln>
        </p:spPr>
      </p:sp>
      <p:sp>
        <p:nvSpPr>
          <p:cNvPr id="3375" name="Freeform 3374"/>
          <p:cNvSpPr/>
          <p:nvPr/>
        </p:nvSpPr>
        <p:spPr>
          <a:xfrm>
            <a:off x="457200" y="3852720"/>
            <a:ext cx="3581640" cy="3005280"/>
          </a:xfrm>
          <a:custGeom>
            <a:avLst/>
            <a:gdLst/>
            <a:ahLst/>
            <a:cxnLst/>
            <a:rect l="0" t="0" r="r" b="b"/>
            <a:pathLst>
              <a:path w="9949" h="8348">
                <a:moveTo>
                  <a:pt x="9949" y="107"/>
                </a:moveTo>
                <a:lnTo>
                  <a:pt x="127" y="8348"/>
                </a:lnTo>
                <a:lnTo>
                  <a:pt x="0" y="8348"/>
                </a:lnTo>
                <a:lnTo>
                  <a:pt x="9949" y="0"/>
                </a:lnTo>
                <a:lnTo>
                  <a:pt x="9949" y="107"/>
                </a:lnTo>
                <a:close/>
              </a:path>
            </a:pathLst>
          </a:custGeom>
          <a:solidFill>
            <a:srgbClr val="545454"/>
          </a:solidFill>
          <a:ln w="0">
            <a:noFill/>
          </a:ln>
        </p:spPr>
      </p:sp>
      <p:sp>
        <p:nvSpPr>
          <p:cNvPr id="3376" name="Freeform 3375"/>
          <p:cNvSpPr/>
          <p:nvPr/>
        </p:nvSpPr>
        <p:spPr>
          <a:xfrm>
            <a:off x="457200" y="38142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535353"/>
          </a:solidFill>
          <a:ln w="0">
            <a:noFill/>
          </a:ln>
        </p:spPr>
      </p:sp>
      <p:sp>
        <p:nvSpPr>
          <p:cNvPr id="3377" name="Freeform 3376"/>
          <p:cNvSpPr/>
          <p:nvPr/>
        </p:nvSpPr>
        <p:spPr>
          <a:xfrm>
            <a:off x="457200" y="37756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525252"/>
          </a:solidFill>
          <a:ln w="0">
            <a:noFill/>
          </a:ln>
        </p:spPr>
      </p:sp>
      <p:sp>
        <p:nvSpPr>
          <p:cNvPr id="3378" name="Freeform 3377"/>
          <p:cNvSpPr/>
          <p:nvPr/>
        </p:nvSpPr>
        <p:spPr>
          <a:xfrm>
            <a:off x="457200" y="37371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515151"/>
          </a:solidFill>
          <a:ln w="0">
            <a:noFill/>
          </a:ln>
        </p:spPr>
      </p:sp>
      <p:sp>
        <p:nvSpPr>
          <p:cNvPr id="3379" name="Freeform 3378"/>
          <p:cNvSpPr/>
          <p:nvPr/>
        </p:nvSpPr>
        <p:spPr>
          <a:xfrm>
            <a:off x="457200" y="36986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505050"/>
          </a:solidFill>
          <a:ln w="0">
            <a:noFill/>
          </a:ln>
        </p:spPr>
      </p:sp>
      <p:sp>
        <p:nvSpPr>
          <p:cNvPr id="3380" name="Freeform 3379"/>
          <p:cNvSpPr/>
          <p:nvPr/>
        </p:nvSpPr>
        <p:spPr>
          <a:xfrm>
            <a:off x="457200" y="36601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505050"/>
          </a:solidFill>
          <a:ln w="0">
            <a:noFill/>
          </a:ln>
        </p:spPr>
      </p:sp>
      <p:sp>
        <p:nvSpPr>
          <p:cNvPr id="3381" name="Freeform 3380"/>
          <p:cNvSpPr/>
          <p:nvPr/>
        </p:nvSpPr>
        <p:spPr>
          <a:xfrm>
            <a:off x="457200" y="36216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F4F4F"/>
          </a:solidFill>
          <a:ln w="0">
            <a:noFill/>
          </a:ln>
        </p:spPr>
      </p:sp>
      <p:sp>
        <p:nvSpPr>
          <p:cNvPr id="3382" name="Freeform 3381"/>
          <p:cNvSpPr/>
          <p:nvPr/>
        </p:nvSpPr>
        <p:spPr>
          <a:xfrm>
            <a:off x="457200" y="35830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E4E4E"/>
          </a:solidFill>
          <a:ln w="0">
            <a:noFill/>
          </a:ln>
        </p:spPr>
      </p:sp>
      <p:sp>
        <p:nvSpPr>
          <p:cNvPr id="3383" name="Freeform 3382"/>
          <p:cNvSpPr/>
          <p:nvPr/>
        </p:nvSpPr>
        <p:spPr>
          <a:xfrm>
            <a:off x="457200" y="35445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D4D4D"/>
          </a:solidFill>
          <a:ln w="0">
            <a:noFill/>
          </a:ln>
        </p:spPr>
      </p:sp>
      <p:sp>
        <p:nvSpPr>
          <p:cNvPr id="3384" name="Freeform 3383"/>
          <p:cNvSpPr/>
          <p:nvPr/>
        </p:nvSpPr>
        <p:spPr>
          <a:xfrm>
            <a:off x="457200" y="35060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C4C4C"/>
          </a:solidFill>
          <a:ln w="0">
            <a:noFill/>
          </a:ln>
        </p:spPr>
      </p:sp>
      <p:sp>
        <p:nvSpPr>
          <p:cNvPr id="3385" name="Freeform 3384"/>
          <p:cNvSpPr/>
          <p:nvPr/>
        </p:nvSpPr>
        <p:spPr>
          <a:xfrm>
            <a:off x="457200" y="34675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B4B4B"/>
          </a:solidFill>
          <a:ln w="0">
            <a:noFill/>
          </a:ln>
        </p:spPr>
      </p:sp>
      <p:sp>
        <p:nvSpPr>
          <p:cNvPr id="3386" name="Freeform 3385"/>
          <p:cNvSpPr/>
          <p:nvPr/>
        </p:nvSpPr>
        <p:spPr>
          <a:xfrm>
            <a:off x="457200" y="34290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4A4A4A"/>
          </a:solidFill>
          <a:ln w="0">
            <a:noFill/>
          </a:ln>
        </p:spPr>
      </p:sp>
      <p:sp>
        <p:nvSpPr>
          <p:cNvPr id="3387" name="Freeform 3386"/>
          <p:cNvSpPr/>
          <p:nvPr/>
        </p:nvSpPr>
        <p:spPr>
          <a:xfrm>
            <a:off x="457200" y="339012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4A4A4A"/>
          </a:solidFill>
          <a:ln w="0">
            <a:noFill/>
          </a:ln>
        </p:spPr>
      </p:sp>
      <p:sp>
        <p:nvSpPr>
          <p:cNvPr id="3388" name="Freeform 3387"/>
          <p:cNvSpPr/>
          <p:nvPr/>
        </p:nvSpPr>
        <p:spPr>
          <a:xfrm>
            <a:off x="457200" y="3351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94949"/>
          </a:solidFill>
          <a:ln w="0">
            <a:noFill/>
          </a:ln>
        </p:spPr>
      </p:sp>
      <p:sp>
        <p:nvSpPr>
          <p:cNvPr id="3389" name="Freeform 3388"/>
          <p:cNvSpPr/>
          <p:nvPr/>
        </p:nvSpPr>
        <p:spPr>
          <a:xfrm>
            <a:off x="457200" y="3313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84848"/>
          </a:solidFill>
          <a:ln w="0">
            <a:noFill/>
          </a:ln>
        </p:spPr>
      </p:sp>
      <p:sp>
        <p:nvSpPr>
          <p:cNvPr id="3390" name="Freeform 3389"/>
          <p:cNvSpPr/>
          <p:nvPr/>
        </p:nvSpPr>
        <p:spPr>
          <a:xfrm>
            <a:off x="457200" y="3274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74747"/>
          </a:solidFill>
          <a:ln w="0">
            <a:noFill/>
          </a:ln>
        </p:spPr>
      </p:sp>
      <p:sp>
        <p:nvSpPr>
          <p:cNvPr id="3391" name="Freeform 3390"/>
          <p:cNvSpPr/>
          <p:nvPr/>
        </p:nvSpPr>
        <p:spPr>
          <a:xfrm>
            <a:off x="457200" y="3236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64646"/>
          </a:solidFill>
          <a:ln w="0">
            <a:noFill/>
          </a:ln>
        </p:spPr>
      </p:sp>
      <p:sp>
        <p:nvSpPr>
          <p:cNvPr id="3392" name="Freeform 3391"/>
          <p:cNvSpPr/>
          <p:nvPr/>
        </p:nvSpPr>
        <p:spPr>
          <a:xfrm>
            <a:off x="457200" y="3197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54545"/>
          </a:solidFill>
          <a:ln w="0">
            <a:noFill/>
          </a:ln>
        </p:spPr>
      </p:sp>
      <p:sp>
        <p:nvSpPr>
          <p:cNvPr id="3393" name="Freeform 3392"/>
          <p:cNvSpPr/>
          <p:nvPr/>
        </p:nvSpPr>
        <p:spPr>
          <a:xfrm>
            <a:off x="457200" y="31590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44444"/>
          </a:solidFill>
          <a:ln w="0">
            <a:noFill/>
          </a:ln>
        </p:spPr>
      </p:sp>
      <p:sp>
        <p:nvSpPr>
          <p:cNvPr id="3394" name="Freeform 3393"/>
          <p:cNvSpPr/>
          <p:nvPr/>
        </p:nvSpPr>
        <p:spPr>
          <a:xfrm>
            <a:off x="457200" y="31204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44444"/>
          </a:solidFill>
          <a:ln w="0">
            <a:noFill/>
          </a:ln>
        </p:spPr>
      </p:sp>
      <p:sp>
        <p:nvSpPr>
          <p:cNvPr id="3395" name="Freeform 3394"/>
          <p:cNvSpPr/>
          <p:nvPr/>
        </p:nvSpPr>
        <p:spPr>
          <a:xfrm>
            <a:off x="457200" y="30819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34343"/>
          </a:solidFill>
          <a:ln w="0">
            <a:noFill/>
          </a:ln>
        </p:spPr>
      </p:sp>
      <p:sp>
        <p:nvSpPr>
          <p:cNvPr id="3396" name="Freeform 3395"/>
          <p:cNvSpPr/>
          <p:nvPr/>
        </p:nvSpPr>
        <p:spPr>
          <a:xfrm>
            <a:off x="457200" y="30434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24242"/>
          </a:solidFill>
          <a:ln w="0">
            <a:noFill/>
          </a:ln>
        </p:spPr>
      </p:sp>
      <p:sp>
        <p:nvSpPr>
          <p:cNvPr id="3397" name="Freeform 3396"/>
          <p:cNvSpPr/>
          <p:nvPr/>
        </p:nvSpPr>
        <p:spPr>
          <a:xfrm>
            <a:off x="457200" y="30049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14141"/>
          </a:solidFill>
          <a:ln w="0">
            <a:noFill/>
          </a:ln>
        </p:spPr>
      </p:sp>
      <p:sp>
        <p:nvSpPr>
          <p:cNvPr id="3398" name="Freeform 3397"/>
          <p:cNvSpPr/>
          <p:nvPr/>
        </p:nvSpPr>
        <p:spPr>
          <a:xfrm>
            <a:off x="457200" y="29664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404040"/>
          </a:solidFill>
          <a:ln w="0">
            <a:noFill/>
          </a:ln>
        </p:spPr>
      </p:sp>
      <p:sp>
        <p:nvSpPr>
          <p:cNvPr id="3399" name="Freeform 3398"/>
          <p:cNvSpPr/>
          <p:nvPr/>
        </p:nvSpPr>
        <p:spPr>
          <a:xfrm>
            <a:off x="457200" y="29278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F3F3F"/>
          </a:solidFill>
          <a:ln w="0">
            <a:noFill/>
          </a:ln>
        </p:spPr>
      </p:sp>
      <p:sp>
        <p:nvSpPr>
          <p:cNvPr id="3400" name="Freeform 3399"/>
          <p:cNvSpPr/>
          <p:nvPr/>
        </p:nvSpPr>
        <p:spPr>
          <a:xfrm>
            <a:off x="457200" y="28893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F3F3F"/>
          </a:solidFill>
          <a:ln w="0">
            <a:noFill/>
          </a:ln>
        </p:spPr>
      </p:sp>
      <p:sp>
        <p:nvSpPr>
          <p:cNvPr id="3401" name="Freeform 3400"/>
          <p:cNvSpPr/>
          <p:nvPr/>
        </p:nvSpPr>
        <p:spPr>
          <a:xfrm>
            <a:off x="457200" y="2850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E3E3E"/>
          </a:solidFill>
          <a:ln w="0">
            <a:noFill/>
          </a:ln>
        </p:spPr>
      </p:sp>
      <p:sp>
        <p:nvSpPr>
          <p:cNvPr id="3402" name="Freeform 3401"/>
          <p:cNvSpPr/>
          <p:nvPr/>
        </p:nvSpPr>
        <p:spPr>
          <a:xfrm>
            <a:off x="457200" y="2812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D3D3D"/>
          </a:solidFill>
          <a:ln w="0">
            <a:noFill/>
          </a:ln>
        </p:spPr>
      </p:sp>
      <p:sp>
        <p:nvSpPr>
          <p:cNvPr id="3403" name="Freeform 3402"/>
          <p:cNvSpPr/>
          <p:nvPr/>
        </p:nvSpPr>
        <p:spPr>
          <a:xfrm>
            <a:off x="457200" y="27738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C3C3C"/>
          </a:solidFill>
          <a:ln w="0">
            <a:noFill/>
          </a:ln>
        </p:spPr>
      </p:sp>
      <p:sp>
        <p:nvSpPr>
          <p:cNvPr id="3404" name="Freeform 3403"/>
          <p:cNvSpPr/>
          <p:nvPr/>
        </p:nvSpPr>
        <p:spPr>
          <a:xfrm>
            <a:off x="457200" y="27352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B3B3B"/>
          </a:solidFill>
          <a:ln w="0">
            <a:noFill/>
          </a:ln>
        </p:spPr>
      </p:sp>
      <p:sp>
        <p:nvSpPr>
          <p:cNvPr id="3405" name="Freeform 3404"/>
          <p:cNvSpPr/>
          <p:nvPr/>
        </p:nvSpPr>
        <p:spPr>
          <a:xfrm>
            <a:off x="457200" y="2696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A3A3A"/>
          </a:solidFill>
          <a:ln w="0">
            <a:noFill/>
          </a:ln>
        </p:spPr>
      </p:sp>
      <p:sp>
        <p:nvSpPr>
          <p:cNvPr id="3406" name="Freeform 3405"/>
          <p:cNvSpPr/>
          <p:nvPr/>
        </p:nvSpPr>
        <p:spPr>
          <a:xfrm>
            <a:off x="457200" y="26582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93939"/>
          </a:solidFill>
          <a:ln w="0">
            <a:noFill/>
          </a:ln>
        </p:spPr>
      </p:sp>
      <p:sp>
        <p:nvSpPr>
          <p:cNvPr id="3407" name="Freeform 3406"/>
          <p:cNvSpPr/>
          <p:nvPr/>
        </p:nvSpPr>
        <p:spPr>
          <a:xfrm>
            <a:off x="457200" y="26197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93939"/>
          </a:solidFill>
          <a:ln w="0">
            <a:noFill/>
          </a:ln>
        </p:spPr>
      </p:sp>
      <p:sp>
        <p:nvSpPr>
          <p:cNvPr id="3408" name="Freeform 3407"/>
          <p:cNvSpPr/>
          <p:nvPr/>
        </p:nvSpPr>
        <p:spPr>
          <a:xfrm>
            <a:off x="457200" y="25812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83838"/>
          </a:solidFill>
          <a:ln w="0">
            <a:noFill/>
          </a:ln>
        </p:spPr>
      </p:sp>
      <p:sp>
        <p:nvSpPr>
          <p:cNvPr id="3409" name="Freeform 3408"/>
          <p:cNvSpPr/>
          <p:nvPr/>
        </p:nvSpPr>
        <p:spPr>
          <a:xfrm>
            <a:off x="457200" y="25426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73737"/>
          </a:solidFill>
          <a:ln w="0">
            <a:noFill/>
          </a:ln>
        </p:spPr>
      </p:sp>
      <p:sp>
        <p:nvSpPr>
          <p:cNvPr id="3410" name="Freeform 3409"/>
          <p:cNvSpPr/>
          <p:nvPr/>
        </p:nvSpPr>
        <p:spPr>
          <a:xfrm>
            <a:off x="457200" y="25041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63636"/>
          </a:solidFill>
          <a:ln w="0">
            <a:noFill/>
          </a:ln>
        </p:spPr>
      </p:sp>
      <p:sp>
        <p:nvSpPr>
          <p:cNvPr id="3411" name="Freeform 3410"/>
          <p:cNvSpPr/>
          <p:nvPr/>
        </p:nvSpPr>
        <p:spPr>
          <a:xfrm>
            <a:off x="457200" y="24656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53535"/>
          </a:solidFill>
          <a:ln w="0">
            <a:noFill/>
          </a:ln>
        </p:spPr>
      </p:sp>
      <p:sp>
        <p:nvSpPr>
          <p:cNvPr id="3412" name="Freeform 3411"/>
          <p:cNvSpPr/>
          <p:nvPr/>
        </p:nvSpPr>
        <p:spPr>
          <a:xfrm>
            <a:off x="457200" y="24271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43434"/>
          </a:solidFill>
          <a:ln w="0">
            <a:noFill/>
          </a:ln>
        </p:spPr>
      </p:sp>
      <p:sp>
        <p:nvSpPr>
          <p:cNvPr id="3413" name="Freeform 3412"/>
          <p:cNvSpPr/>
          <p:nvPr/>
        </p:nvSpPr>
        <p:spPr>
          <a:xfrm>
            <a:off x="457200" y="2388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33333"/>
          </a:solidFill>
          <a:ln w="0">
            <a:noFill/>
          </a:ln>
        </p:spPr>
      </p:sp>
      <p:sp>
        <p:nvSpPr>
          <p:cNvPr id="3414" name="Freeform 3413"/>
          <p:cNvSpPr/>
          <p:nvPr/>
        </p:nvSpPr>
        <p:spPr>
          <a:xfrm>
            <a:off x="457200" y="2350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33333"/>
          </a:solidFill>
          <a:ln w="0">
            <a:noFill/>
          </a:ln>
        </p:spPr>
      </p:sp>
      <p:sp>
        <p:nvSpPr>
          <p:cNvPr id="3415" name="Freeform 3414"/>
          <p:cNvSpPr/>
          <p:nvPr/>
        </p:nvSpPr>
        <p:spPr>
          <a:xfrm>
            <a:off x="457200" y="2311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23232"/>
          </a:solidFill>
          <a:ln w="0">
            <a:noFill/>
          </a:ln>
        </p:spPr>
      </p:sp>
      <p:sp>
        <p:nvSpPr>
          <p:cNvPr id="3416" name="Freeform 3415"/>
          <p:cNvSpPr/>
          <p:nvPr/>
        </p:nvSpPr>
        <p:spPr>
          <a:xfrm>
            <a:off x="457200" y="2273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13131"/>
          </a:solidFill>
          <a:ln w="0">
            <a:noFill/>
          </a:ln>
        </p:spPr>
      </p:sp>
      <p:sp>
        <p:nvSpPr>
          <p:cNvPr id="3417" name="Freeform 3416"/>
          <p:cNvSpPr/>
          <p:nvPr/>
        </p:nvSpPr>
        <p:spPr>
          <a:xfrm>
            <a:off x="457200" y="2234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303030"/>
          </a:solidFill>
          <a:ln w="0">
            <a:noFill/>
          </a:ln>
        </p:spPr>
      </p:sp>
      <p:sp>
        <p:nvSpPr>
          <p:cNvPr id="3418" name="Freeform 3417"/>
          <p:cNvSpPr/>
          <p:nvPr/>
        </p:nvSpPr>
        <p:spPr>
          <a:xfrm>
            <a:off x="457200" y="219600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2F2F2F"/>
          </a:solidFill>
          <a:ln w="0">
            <a:noFill/>
          </a:ln>
        </p:spPr>
      </p:sp>
      <p:sp>
        <p:nvSpPr>
          <p:cNvPr id="3419" name="Freeform 3418"/>
          <p:cNvSpPr/>
          <p:nvPr/>
        </p:nvSpPr>
        <p:spPr>
          <a:xfrm>
            <a:off x="457200" y="21574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E2E2E"/>
          </a:solidFill>
          <a:ln w="0">
            <a:noFill/>
          </a:ln>
        </p:spPr>
      </p:sp>
      <p:sp>
        <p:nvSpPr>
          <p:cNvPr id="3420" name="Freeform 3419"/>
          <p:cNvSpPr/>
          <p:nvPr/>
        </p:nvSpPr>
        <p:spPr>
          <a:xfrm>
            <a:off x="457200" y="21189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E2E2E"/>
          </a:solidFill>
          <a:ln w="0">
            <a:noFill/>
          </a:ln>
        </p:spPr>
      </p:sp>
      <p:sp>
        <p:nvSpPr>
          <p:cNvPr id="3421" name="Freeform 3420"/>
          <p:cNvSpPr/>
          <p:nvPr/>
        </p:nvSpPr>
        <p:spPr>
          <a:xfrm>
            <a:off x="457200" y="20804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D2D2D"/>
          </a:solidFill>
          <a:ln w="0">
            <a:noFill/>
          </a:ln>
        </p:spPr>
      </p:sp>
      <p:sp>
        <p:nvSpPr>
          <p:cNvPr id="3422" name="Freeform 3421"/>
          <p:cNvSpPr/>
          <p:nvPr/>
        </p:nvSpPr>
        <p:spPr>
          <a:xfrm>
            <a:off x="457200" y="20419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C2C2C"/>
          </a:solidFill>
          <a:ln w="0">
            <a:noFill/>
          </a:ln>
        </p:spPr>
      </p:sp>
      <p:sp>
        <p:nvSpPr>
          <p:cNvPr id="3423" name="Freeform 3422"/>
          <p:cNvSpPr/>
          <p:nvPr/>
        </p:nvSpPr>
        <p:spPr>
          <a:xfrm>
            <a:off x="457200" y="20034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B2B2B"/>
          </a:solidFill>
          <a:ln w="0">
            <a:noFill/>
          </a:ln>
        </p:spPr>
      </p:sp>
      <p:sp>
        <p:nvSpPr>
          <p:cNvPr id="3424" name="Freeform 3423"/>
          <p:cNvSpPr/>
          <p:nvPr/>
        </p:nvSpPr>
        <p:spPr>
          <a:xfrm>
            <a:off x="457200" y="19648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A2A2A"/>
          </a:solidFill>
          <a:ln w="0">
            <a:noFill/>
          </a:ln>
        </p:spPr>
      </p:sp>
      <p:sp>
        <p:nvSpPr>
          <p:cNvPr id="3425" name="Freeform 3424"/>
          <p:cNvSpPr/>
          <p:nvPr/>
        </p:nvSpPr>
        <p:spPr>
          <a:xfrm>
            <a:off x="457200" y="19263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92929"/>
          </a:solidFill>
          <a:ln w="0">
            <a:noFill/>
          </a:ln>
        </p:spPr>
      </p:sp>
      <p:sp>
        <p:nvSpPr>
          <p:cNvPr id="3426" name="Freeform 3425"/>
          <p:cNvSpPr/>
          <p:nvPr/>
        </p:nvSpPr>
        <p:spPr>
          <a:xfrm>
            <a:off x="457200" y="18878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82828"/>
          </a:solidFill>
          <a:ln w="0">
            <a:noFill/>
          </a:ln>
        </p:spPr>
      </p:sp>
      <p:sp>
        <p:nvSpPr>
          <p:cNvPr id="3427" name="Freeform 3426"/>
          <p:cNvSpPr/>
          <p:nvPr/>
        </p:nvSpPr>
        <p:spPr>
          <a:xfrm>
            <a:off x="457200" y="18493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82828"/>
          </a:solidFill>
          <a:ln w="0">
            <a:noFill/>
          </a:ln>
        </p:spPr>
      </p:sp>
      <p:sp>
        <p:nvSpPr>
          <p:cNvPr id="3428" name="Freeform 3427"/>
          <p:cNvSpPr/>
          <p:nvPr/>
        </p:nvSpPr>
        <p:spPr>
          <a:xfrm>
            <a:off x="457200" y="18108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72727"/>
          </a:solidFill>
          <a:ln w="0">
            <a:noFill/>
          </a:ln>
        </p:spPr>
      </p:sp>
      <p:sp>
        <p:nvSpPr>
          <p:cNvPr id="3429" name="Freeform 3428"/>
          <p:cNvSpPr/>
          <p:nvPr/>
        </p:nvSpPr>
        <p:spPr>
          <a:xfrm>
            <a:off x="457200" y="17722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62626"/>
          </a:solidFill>
          <a:ln w="0">
            <a:noFill/>
          </a:ln>
        </p:spPr>
      </p:sp>
      <p:sp>
        <p:nvSpPr>
          <p:cNvPr id="3430" name="Freeform 3429"/>
          <p:cNvSpPr/>
          <p:nvPr/>
        </p:nvSpPr>
        <p:spPr>
          <a:xfrm>
            <a:off x="457200" y="17337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52525"/>
          </a:solidFill>
          <a:ln w="0">
            <a:noFill/>
          </a:ln>
        </p:spPr>
      </p:sp>
      <p:sp>
        <p:nvSpPr>
          <p:cNvPr id="3431" name="Freeform 3430"/>
          <p:cNvSpPr/>
          <p:nvPr/>
        </p:nvSpPr>
        <p:spPr>
          <a:xfrm>
            <a:off x="457200" y="16952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242424"/>
          </a:solidFill>
          <a:ln w="0">
            <a:noFill/>
          </a:ln>
        </p:spPr>
      </p:sp>
      <p:sp>
        <p:nvSpPr>
          <p:cNvPr id="3432" name="Freeform 3431"/>
          <p:cNvSpPr/>
          <p:nvPr/>
        </p:nvSpPr>
        <p:spPr>
          <a:xfrm>
            <a:off x="457200" y="165636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232323"/>
          </a:solidFill>
          <a:ln w="0">
            <a:noFill/>
          </a:ln>
        </p:spPr>
      </p:sp>
      <p:sp>
        <p:nvSpPr>
          <p:cNvPr id="3433" name="Freeform 3432"/>
          <p:cNvSpPr/>
          <p:nvPr/>
        </p:nvSpPr>
        <p:spPr>
          <a:xfrm>
            <a:off x="457200" y="1617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232323"/>
          </a:solidFill>
          <a:ln w="0">
            <a:noFill/>
          </a:ln>
        </p:spPr>
      </p:sp>
      <p:sp>
        <p:nvSpPr>
          <p:cNvPr id="3434" name="Freeform 3433"/>
          <p:cNvSpPr/>
          <p:nvPr/>
        </p:nvSpPr>
        <p:spPr>
          <a:xfrm>
            <a:off x="457200" y="1579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222222"/>
          </a:solidFill>
          <a:ln w="0">
            <a:noFill/>
          </a:ln>
        </p:spPr>
      </p:sp>
      <p:sp>
        <p:nvSpPr>
          <p:cNvPr id="3435" name="Freeform 3434"/>
          <p:cNvSpPr/>
          <p:nvPr/>
        </p:nvSpPr>
        <p:spPr>
          <a:xfrm>
            <a:off x="457200" y="154080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212121"/>
          </a:solidFill>
          <a:ln w="0">
            <a:noFill/>
          </a:ln>
        </p:spPr>
      </p:sp>
      <p:sp>
        <p:nvSpPr>
          <p:cNvPr id="3436" name="Freeform 3435"/>
          <p:cNvSpPr/>
          <p:nvPr/>
        </p:nvSpPr>
        <p:spPr>
          <a:xfrm>
            <a:off x="457200" y="150228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202020"/>
          </a:solidFill>
          <a:ln w="0">
            <a:noFill/>
          </a:ln>
        </p:spPr>
      </p:sp>
      <p:sp>
        <p:nvSpPr>
          <p:cNvPr id="3437" name="Freeform 3436"/>
          <p:cNvSpPr/>
          <p:nvPr/>
        </p:nvSpPr>
        <p:spPr>
          <a:xfrm>
            <a:off x="457200" y="1463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F1F1F"/>
          </a:solidFill>
          <a:ln w="0">
            <a:noFill/>
          </a:ln>
        </p:spPr>
      </p:sp>
      <p:sp>
        <p:nvSpPr>
          <p:cNvPr id="3438" name="Freeform 3437"/>
          <p:cNvSpPr/>
          <p:nvPr/>
        </p:nvSpPr>
        <p:spPr>
          <a:xfrm>
            <a:off x="457200" y="14252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E1E1E"/>
          </a:solidFill>
          <a:ln w="0">
            <a:noFill/>
          </a:ln>
        </p:spPr>
      </p:sp>
      <p:sp>
        <p:nvSpPr>
          <p:cNvPr id="3439" name="Freeform 3438"/>
          <p:cNvSpPr/>
          <p:nvPr/>
        </p:nvSpPr>
        <p:spPr>
          <a:xfrm>
            <a:off x="457200" y="13867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D1D1D"/>
          </a:solidFill>
          <a:ln w="0">
            <a:noFill/>
          </a:ln>
        </p:spPr>
      </p:sp>
      <p:sp>
        <p:nvSpPr>
          <p:cNvPr id="3440" name="Freeform 3439"/>
          <p:cNvSpPr/>
          <p:nvPr/>
        </p:nvSpPr>
        <p:spPr>
          <a:xfrm>
            <a:off x="457200" y="13482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D1D1D"/>
          </a:solidFill>
          <a:ln w="0">
            <a:noFill/>
          </a:ln>
        </p:spPr>
      </p:sp>
      <p:sp>
        <p:nvSpPr>
          <p:cNvPr id="3441" name="Freeform 3440"/>
          <p:cNvSpPr/>
          <p:nvPr/>
        </p:nvSpPr>
        <p:spPr>
          <a:xfrm>
            <a:off x="457200" y="13096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C1C1C"/>
          </a:solidFill>
          <a:ln w="0">
            <a:noFill/>
          </a:ln>
        </p:spPr>
      </p:sp>
      <p:sp>
        <p:nvSpPr>
          <p:cNvPr id="3442" name="Freeform 3441"/>
          <p:cNvSpPr/>
          <p:nvPr/>
        </p:nvSpPr>
        <p:spPr>
          <a:xfrm>
            <a:off x="457200" y="12711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B1B1B"/>
          </a:solidFill>
          <a:ln w="0">
            <a:noFill/>
          </a:ln>
        </p:spPr>
      </p:sp>
      <p:sp>
        <p:nvSpPr>
          <p:cNvPr id="3443" name="Freeform 3442"/>
          <p:cNvSpPr/>
          <p:nvPr/>
        </p:nvSpPr>
        <p:spPr>
          <a:xfrm>
            <a:off x="457200" y="12326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A1A1A"/>
          </a:solidFill>
          <a:ln w="0">
            <a:noFill/>
          </a:ln>
        </p:spPr>
      </p:sp>
      <p:sp>
        <p:nvSpPr>
          <p:cNvPr id="3444" name="Freeform 3443"/>
          <p:cNvSpPr/>
          <p:nvPr/>
        </p:nvSpPr>
        <p:spPr>
          <a:xfrm>
            <a:off x="457200" y="11941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91919"/>
          </a:solidFill>
          <a:ln w="0">
            <a:noFill/>
          </a:ln>
        </p:spPr>
      </p:sp>
      <p:sp>
        <p:nvSpPr>
          <p:cNvPr id="3445" name="Freeform 3444"/>
          <p:cNvSpPr/>
          <p:nvPr/>
        </p:nvSpPr>
        <p:spPr>
          <a:xfrm>
            <a:off x="457200" y="1155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81818"/>
          </a:solidFill>
          <a:ln w="0">
            <a:noFill/>
          </a:ln>
        </p:spPr>
      </p:sp>
      <p:sp>
        <p:nvSpPr>
          <p:cNvPr id="3446" name="Freeform 3445"/>
          <p:cNvSpPr/>
          <p:nvPr/>
        </p:nvSpPr>
        <p:spPr>
          <a:xfrm>
            <a:off x="457200" y="1117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71717"/>
          </a:solidFill>
          <a:ln w="0">
            <a:noFill/>
          </a:ln>
        </p:spPr>
      </p:sp>
      <p:sp>
        <p:nvSpPr>
          <p:cNvPr id="3447" name="Freeform 3446"/>
          <p:cNvSpPr/>
          <p:nvPr/>
        </p:nvSpPr>
        <p:spPr>
          <a:xfrm>
            <a:off x="457200" y="1078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71717"/>
          </a:solidFill>
          <a:ln w="0">
            <a:noFill/>
          </a:ln>
        </p:spPr>
      </p:sp>
      <p:sp>
        <p:nvSpPr>
          <p:cNvPr id="3448" name="Freeform 3447"/>
          <p:cNvSpPr/>
          <p:nvPr/>
        </p:nvSpPr>
        <p:spPr>
          <a:xfrm>
            <a:off x="457200" y="1040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61616"/>
          </a:solidFill>
          <a:ln w="0">
            <a:noFill/>
          </a:ln>
        </p:spPr>
      </p:sp>
      <p:sp>
        <p:nvSpPr>
          <p:cNvPr id="3449" name="Freeform 3448"/>
          <p:cNvSpPr/>
          <p:nvPr/>
        </p:nvSpPr>
        <p:spPr>
          <a:xfrm>
            <a:off x="457200" y="1001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51515"/>
          </a:solidFill>
          <a:ln w="0">
            <a:noFill/>
          </a:ln>
        </p:spPr>
      </p:sp>
      <p:sp>
        <p:nvSpPr>
          <p:cNvPr id="3450" name="Freeform 3449"/>
          <p:cNvSpPr/>
          <p:nvPr/>
        </p:nvSpPr>
        <p:spPr>
          <a:xfrm>
            <a:off x="457200" y="9630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1414"/>
          </a:solidFill>
          <a:ln w="0">
            <a:noFill/>
          </a:ln>
        </p:spPr>
      </p:sp>
      <p:sp>
        <p:nvSpPr>
          <p:cNvPr id="3451" name="Freeform 3450"/>
          <p:cNvSpPr/>
          <p:nvPr/>
        </p:nvSpPr>
        <p:spPr>
          <a:xfrm>
            <a:off x="457200" y="9244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1313"/>
          </a:solidFill>
          <a:ln w="0">
            <a:noFill/>
          </a:ln>
        </p:spPr>
      </p:sp>
      <p:sp>
        <p:nvSpPr>
          <p:cNvPr id="3452" name="Freeform 3451"/>
          <p:cNvSpPr/>
          <p:nvPr/>
        </p:nvSpPr>
        <p:spPr>
          <a:xfrm>
            <a:off x="457200" y="8859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1212"/>
          </a:solidFill>
          <a:ln w="0">
            <a:noFill/>
          </a:ln>
        </p:spPr>
      </p:sp>
      <p:sp>
        <p:nvSpPr>
          <p:cNvPr id="3453" name="Freeform 3452"/>
          <p:cNvSpPr/>
          <p:nvPr/>
        </p:nvSpPr>
        <p:spPr>
          <a:xfrm>
            <a:off x="457200" y="8474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1212"/>
          </a:solidFill>
          <a:ln w="0">
            <a:noFill/>
          </a:ln>
        </p:spPr>
      </p:sp>
      <p:sp>
        <p:nvSpPr>
          <p:cNvPr id="3454" name="Freeform 3453"/>
          <p:cNvSpPr/>
          <p:nvPr/>
        </p:nvSpPr>
        <p:spPr>
          <a:xfrm>
            <a:off x="457200" y="8089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1111"/>
          </a:solidFill>
          <a:ln w="0">
            <a:noFill/>
          </a:ln>
        </p:spPr>
      </p:sp>
      <p:sp>
        <p:nvSpPr>
          <p:cNvPr id="3455" name="Freeform 3454"/>
          <p:cNvSpPr/>
          <p:nvPr/>
        </p:nvSpPr>
        <p:spPr>
          <a:xfrm>
            <a:off x="457200" y="7704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01010"/>
          </a:solidFill>
          <a:ln w="0">
            <a:noFill/>
          </a:ln>
        </p:spPr>
      </p:sp>
      <p:sp>
        <p:nvSpPr>
          <p:cNvPr id="3456" name="Freeform 3455"/>
          <p:cNvSpPr/>
          <p:nvPr/>
        </p:nvSpPr>
        <p:spPr>
          <a:xfrm>
            <a:off x="457200" y="7318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F0F0F"/>
          </a:solidFill>
          <a:ln w="0">
            <a:noFill/>
          </a:ln>
        </p:spPr>
      </p:sp>
      <p:sp>
        <p:nvSpPr>
          <p:cNvPr id="3457" name="Freeform 3456"/>
          <p:cNvSpPr/>
          <p:nvPr/>
        </p:nvSpPr>
        <p:spPr>
          <a:xfrm>
            <a:off x="457200" y="6933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0E0E"/>
          </a:solidFill>
          <a:ln w="0">
            <a:noFill/>
          </a:ln>
        </p:spPr>
      </p:sp>
      <p:sp>
        <p:nvSpPr>
          <p:cNvPr id="3458" name="Freeform 3457"/>
          <p:cNvSpPr/>
          <p:nvPr/>
        </p:nvSpPr>
        <p:spPr>
          <a:xfrm>
            <a:off x="457200" y="654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0D0D"/>
          </a:solidFill>
          <a:ln w="0">
            <a:noFill/>
          </a:ln>
        </p:spPr>
      </p:sp>
      <p:sp>
        <p:nvSpPr>
          <p:cNvPr id="3459" name="Freeform 3458"/>
          <p:cNvSpPr/>
          <p:nvPr/>
        </p:nvSpPr>
        <p:spPr>
          <a:xfrm>
            <a:off x="457200" y="616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0C0C"/>
          </a:solidFill>
          <a:ln w="0">
            <a:noFill/>
          </a:ln>
        </p:spPr>
      </p:sp>
      <p:sp>
        <p:nvSpPr>
          <p:cNvPr id="3460" name="Freeform 3459"/>
          <p:cNvSpPr/>
          <p:nvPr/>
        </p:nvSpPr>
        <p:spPr>
          <a:xfrm>
            <a:off x="457200" y="5778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0C0C"/>
          </a:solidFill>
          <a:ln w="0">
            <a:noFill/>
          </a:ln>
        </p:spPr>
      </p:sp>
      <p:sp>
        <p:nvSpPr>
          <p:cNvPr id="3461" name="Freeform 3460"/>
          <p:cNvSpPr/>
          <p:nvPr/>
        </p:nvSpPr>
        <p:spPr>
          <a:xfrm>
            <a:off x="457200" y="5392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0B0B"/>
          </a:solidFill>
          <a:ln w="0">
            <a:noFill/>
          </a:ln>
        </p:spPr>
      </p:sp>
      <p:sp>
        <p:nvSpPr>
          <p:cNvPr id="3462" name="Freeform 3461"/>
          <p:cNvSpPr/>
          <p:nvPr/>
        </p:nvSpPr>
        <p:spPr>
          <a:xfrm>
            <a:off x="457200" y="500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A0A0A"/>
          </a:solidFill>
          <a:ln w="0">
            <a:noFill/>
          </a:ln>
        </p:spPr>
      </p:sp>
      <p:sp>
        <p:nvSpPr>
          <p:cNvPr id="3463" name="Freeform 3462"/>
          <p:cNvSpPr/>
          <p:nvPr/>
        </p:nvSpPr>
        <p:spPr>
          <a:xfrm>
            <a:off x="457200" y="46224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090909"/>
          </a:solidFill>
          <a:ln w="0">
            <a:noFill/>
          </a:ln>
        </p:spPr>
      </p:sp>
      <p:sp>
        <p:nvSpPr>
          <p:cNvPr id="3464" name="Freeform 3463"/>
          <p:cNvSpPr/>
          <p:nvPr/>
        </p:nvSpPr>
        <p:spPr>
          <a:xfrm>
            <a:off x="457200" y="4237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80808"/>
          </a:solidFill>
          <a:ln w="0">
            <a:noFill/>
          </a:ln>
        </p:spPr>
      </p:sp>
      <p:sp>
        <p:nvSpPr>
          <p:cNvPr id="3465" name="Freeform 3464"/>
          <p:cNvSpPr/>
          <p:nvPr/>
        </p:nvSpPr>
        <p:spPr>
          <a:xfrm>
            <a:off x="457200" y="3852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70707"/>
          </a:solidFill>
          <a:ln w="0">
            <a:noFill/>
          </a:ln>
        </p:spPr>
      </p:sp>
      <p:sp>
        <p:nvSpPr>
          <p:cNvPr id="3466" name="Freeform 3465"/>
          <p:cNvSpPr/>
          <p:nvPr/>
        </p:nvSpPr>
        <p:spPr>
          <a:xfrm>
            <a:off x="457200" y="3466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60606"/>
          </a:solidFill>
          <a:ln w="0">
            <a:noFill/>
          </a:ln>
        </p:spPr>
      </p:sp>
      <p:sp>
        <p:nvSpPr>
          <p:cNvPr id="3467" name="Freeform 3466"/>
          <p:cNvSpPr/>
          <p:nvPr/>
        </p:nvSpPr>
        <p:spPr>
          <a:xfrm>
            <a:off x="457200" y="3081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60606"/>
          </a:solidFill>
          <a:ln w="0">
            <a:noFill/>
          </a:ln>
        </p:spPr>
      </p:sp>
      <p:sp>
        <p:nvSpPr>
          <p:cNvPr id="3468" name="Freeform 3467"/>
          <p:cNvSpPr/>
          <p:nvPr/>
        </p:nvSpPr>
        <p:spPr>
          <a:xfrm>
            <a:off x="457200" y="2696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50505"/>
          </a:solidFill>
          <a:ln w="0">
            <a:noFill/>
          </a:ln>
        </p:spPr>
      </p:sp>
      <p:sp>
        <p:nvSpPr>
          <p:cNvPr id="3469" name="Freeform 3468"/>
          <p:cNvSpPr/>
          <p:nvPr/>
        </p:nvSpPr>
        <p:spPr>
          <a:xfrm>
            <a:off x="457200" y="2311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40404"/>
          </a:solidFill>
          <a:ln w="0">
            <a:noFill/>
          </a:ln>
        </p:spPr>
      </p:sp>
      <p:sp>
        <p:nvSpPr>
          <p:cNvPr id="3470" name="Freeform 3469"/>
          <p:cNvSpPr/>
          <p:nvPr/>
        </p:nvSpPr>
        <p:spPr>
          <a:xfrm>
            <a:off x="457200" y="1926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30303"/>
          </a:solidFill>
          <a:ln w="0">
            <a:noFill/>
          </a:ln>
        </p:spPr>
      </p:sp>
      <p:sp>
        <p:nvSpPr>
          <p:cNvPr id="3471" name="Freeform 3470"/>
          <p:cNvSpPr/>
          <p:nvPr/>
        </p:nvSpPr>
        <p:spPr>
          <a:xfrm>
            <a:off x="457200" y="1540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20202"/>
          </a:solidFill>
          <a:ln w="0">
            <a:noFill/>
          </a:ln>
        </p:spPr>
      </p:sp>
      <p:sp>
        <p:nvSpPr>
          <p:cNvPr id="3472" name="Freeform 3471"/>
          <p:cNvSpPr/>
          <p:nvPr/>
        </p:nvSpPr>
        <p:spPr>
          <a:xfrm>
            <a:off x="457200" y="1155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10101"/>
          </a:solidFill>
          <a:ln w="0">
            <a:noFill/>
          </a:ln>
        </p:spPr>
      </p:sp>
      <p:sp>
        <p:nvSpPr>
          <p:cNvPr id="3473" name="Freeform 3472"/>
          <p:cNvSpPr/>
          <p:nvPr/>
        </p:nvSpPr>
        <p:spPr>
          <a:xfrm>
            <a:off x="457200" y="770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10101"/>
          </a:solidFill>
          <a:ln w="0">
            <a:noFill/>
          </a:ln>
        </p:spPr>
      </p:sp>
      <p:sp>
        <p:nvSpPr>
          <p:cNvPr id="3474" name="Freeform 3473"/>
          <p:cNvSpPr/>
          <p:nvPr/>
        </p:nvSpPr>
        <p:spPr>
          <a:xfrm>
            <a:off x="457200" y="0"/>
            <a:ext cx="3581640" cy="3082320"/>
          </a:xfrm>
          <a:custGeom>
            <a:avLst/>
            <a:gdLst/>
            <a:ahLst/>
            <a:cxnLst/>
            <a:rect l="0" t="0" r="r" b="b"/>
            <a:pathLst>
              <a:path w="9949" h="8562">
                <a:moveTo>
                  <a:pt x="9949" y="214"/>
                </a:moveTo>
                <a:lnTo>
                  <a:pt x="0" y="8562"/>
                </a:lnTo>
                <a:lnTo>
                  <a:pt x="0" y="8348"/>
                </a:lnTo>
                <a:lnTo>
                  <a:pt x="9949" y="0"/>
                </a:lnTo>
                <a:lnTo>
                  <a:pt x="9949" y="214"/>
                </a:lnTo>
                <a:close/>
              </a:path>
            </a:pathLst>
          </a:custGeom>
          <a:solidFill>
            <a:srgbClr val="000000"/>
          </a:solidFill>
          <a:ln w="0">
            <a:noFill/>
          </a:ln>
        </p:spPr>
      </p:sp>
      <p:sp>
        <p:nvSpPr>
          <p:cNvPr id="3475" name="Freeform 3474"/>
          <p:cNvSpPr/>
          <p:nvPr/>
        </p:nvSpPr>
        <p:spPr>
          <a:xfrm>
            <a:off x="457200" y="0"/>
            <a:ext cx="3581640" cy="3005280"/>
          </a:xfrm>
          <a:custGeom>
            <a:avLst/>
            <a:gdLst/>
            <a:ahLst/>
            <a:cxnLst/>
            <a:rect l="0" t="0" r="r" b="b"/>
            <a:pathLst>
              <a:path w="9949" h="8348">
                <a:moveTo>
                  <a:pt x="9949" y="0"/>
                </a:moveTo>
                <a:lnTo>
                  <a:pt x="0" y="8348"/>
                </a:lnTo>
                <a:lnTo>
                  <a:pt x="0" y="6850"/>
                </a:lnTo>
                <a:lnTo>
                  <a:pt x="8163" y="0"/>
                </a:lnTo>
                <a:lnTo>
                  <a:pt x="9949" y="0"/>
                </a:lnTo>
                <a:close/>
              </a:path>
            </a:pathLst>
          </a:custGeom>
          <a:solidFill>
            <a:srgbClr val="000000"/>
          </a:solidFill>
          <a:ln w="0">
            <a:noFill/>
          </a:ln>
        </p:spPr>
      </p:sp>
      <p:sp>
        <p:nvSpPr>
          <p:cNvPr id="3476" name="Freeform 3475"/>
          <p:cNvSpPr/>
          <p:nvPr/>
        </p:nvSpPr>
        <p:spPr>
          <a:xfrm>
            <a:off x="457200" y="0"/>
            <a:ext cx="2938680" cy="2466000"/>
          </a:xfrm>
          <a:custGeom>
            <a:avLst/>
            <a:gdLst/>
            <a:ahLst/>
            <a:cxnLst/>
            <a:rect l="0" t="0" r="r" b="b"/>
            <a:pathLst>
              <a:path w="8163" h="6850">
                <a:moveTo>
                  <a:pt x="8163" y="0"/>
                </a:moveTo>
                <a:lnTo>
                  <a:pt x="0" y="6850"/>
                </a:lnTo>
                <a:lnTo>
                  <a:pt x="0" y="0"/>
                </a:lnTo>
                <a:lnTo>
                  <a:pt x="8163" y="0"/>
                </a:lnTo>
                <a:close/>
              </a:path>
            </a:pathLst>
          </a:custGeom>
          <a:solidFill>
            <a:srgbClr val="000000"/>
          </a:solidFill>
          <a:ln w="0">
            <a:noFill/>
          </a:ln>
        </p:spPr>
      </p:sp>
      <p:sp>
        <p:nvSpPr>
          <p:cNvPr id="3477" name="Freeform 3476"/>
          <p:cNvSpPr/>
          <p:nvPr/>
        </p:nvSpPr>
        <p:spPr>
          <a:xfrm>
            <a:off x="3992400" y="6819120"/>
            <a:ext cx="46440" cy="38880"/>
          </a:xfrm>
          <a:custGeom>
            <a:avLst/>
            <a:gdLst/>
            <a:ahLst/>
            <a:cxnLst/>
            <a:rect l="0" t="0" r="r" b="b"/>
            <a:pathLst>
              <a:path w="129" h="108">
                <a:moveTo>
                  <a:pt x="129" y="108"/>
                </a:moveTo>
                <a:lnTo>
                  <a:pt x="0" y="108"/>
                </a:lnTo>
                <a:lnTo>
                  <a:pt x="129" y="0"/>
                </a:lnTo>
                <a:lnTo>
                  <a:pt x="129" y="108"/>
                </a:lnTo>
                <a:close/>
              </a:path>
            </a:pathLst>
          </a:custGeom>
          <a:solidFill>
            <a:srgbClr val="000101"/>
          </a:solidFill>
          <a:ln w="0">
            <a:noFill/>
          </a:ln>
        </p:spPr>
      </p:sp>
      <p:sp>
        <p:nvSpPr>
          <p:cNvPr id="3478" name="Freeform 3477"/>
          <p:cNvSpPr/>
          <p:nvPr/>
        </p:nvSpPr>
        <p:spPr>
          <a:xfrm>
            <a:off x="3946680" y="6780600"/>
            <a:ext cx="92160" cy="77400"/>
          </a:xfrm>
          <a:custGeom>
            <a:avLst/>
            <a:gdLst/>
            <a:ahLst/>
            <a:cxnLst/>
            <a:rect l="0" t="0" r="r" b="b"/>
            <a:pathLst>
              <a:path w="256" h="215">
                <a:moveTo>
                  <a:pt x="256" y="108"/>
                </a:moveTo>
                <a:lnTo>
                  <a:pt x="127" y="215"/>
                </a:lnTo>
                <a:lnTo>
                  <a:pt x="0" y="215"/>
                </a:lnTo>
                <a:lnTo>
                  <a:pt x="256" y="0"/>
                </a:lnTo>
                <a:lnTo>
                  <a:pt x="256" y="108"/>
                </a:lnTo>
                <a:close/>
              </a:path>
            </a:pathLst>
          </a:custGeom>
          <a:solidFill>
            <a:srgbClr val="000202"/>
          </a:solidFill>
          <a:ln w="0">
            <a:noFill/>
          </a:ln>
        </p:spPr>
      </p:sp>
      <p:sp>
        <p:nvSpPr>
          <p:cNvPr id="3479" name="Freeform 3478"/>
          <p:cNvSpPr/>
          <p:nvPr/>
        </p:nvSpPr>
        <p:spPr>
          <a:xfrm>
            <a:off x="3900600" y="6742080"/>
            <a:ext cx="138240" cy="115920"/>
          </a:xfrm>
          <a:custGeom>
            <a:avLst/>
            <a:gdLst/>
            <a:ahLst/>
            <a:cxnLst/>
            <a:rect l="0" t="0" r="r" b="b"/>
            <a:pathLst>
              <a:path w="384" h="322">
                <a:moveTo>
                  <a:pt x="384" y="108"/>
                </a:moveTo>
                <a:lnTo>
                  <a:pt x="129" y="322"/>
                </a:lnTo>
                <a:lnTo>
                  <a:pt x="0" y="322"/>
                </a:lnTo>
                <a:lnTo>
                  <a:pt x="384" y="0"/>
                </a:lnTo>
                <a:lnTo>
                  <a:pt x="384" y="108"/>
                </a:lnTo>
                <a:close/>
              </a:path>
            </a:pathLst>
          </a:custGeom>
          <a:solidFill>
            <a:srgbClr val="000303"/>
          </a:solidFill>
          <a:ln w="0">
            <a:noFill/>
          </a:ln>
        </p:spPr>
      </p:sp>
      <p:sp>
        <p:nvSpPr>
          <p:cNvPr id="3480" name="Freeform 3479"/>
          <p:cNvSpPr/>
          <p:nvPr/>
        </p:nvSpPr>
        <p:spPr>
          <a:xfrm>
            <a:off x="3854880" y="6703560"/>
            <a:ext cx="183960" cy="154440"/>
          </a:xfrm>
          <a:custGeom>
            <a:avLst/>
            <a:gdLst/>
            <a:ahLst/>
            <a:cxnLst/>
            <a:rect l="0" t="0" r="r" b="b"/>
            <a:pathLst>
              <a:path w="511" h="429">
                <a:moveTo>
                  <a:pt x="511" y="107"/>
                </a:moveTo>
                <a:lnTo>
                  <a:pt x="127" y="429"/>
                </a:lnTo>
                <a:lnTo>
                  <a:pt x="0" y="429"/>
                </a:lnTo>
                <a:lnTo>
                  <a:pt x="511" y="0"/>
                </a:lnTo>
                <a:lnTo>
                  <a:pt x="511" y="107"/>
                </a:lnTo>
                <a:close/>
              </a:path>
            </a:pathLst>
          </a:custGeom>
          <a:solidFill>
            <a:srgbClr val="000403"/>
          </a:solidFill>
          <a:ln w="0">
            <a:noFill/>
          </a:ln>
        </p:spPr>
      </p:sp>
      <p:sp>
        <p:nvSpPr>
          <p:cNvPr id="3481" name="Freeform 3480"/>
          <p:cNvSpPr/>
          <p:nvPr/>
        </p:nvSpPr>
        <p:spPr>
          <a:xfrm>
            <a:off x="3808800" y="6665040"/>
            <a:ext cx="230040" cy="192960"/>
          </a:xfrm>
          <a:custGeom>
            <a:avLst/>
            <a:gdLst/>
            <a:ahLst/>
            <a:cxnLst/>
            <a:rect l="0" t="0" r="r" b="b"/>
            <a:pathLst>
              <a:path w="639" h="536">
                <a:moveTo>
                  <a:pt x="639" y="107"/>
                </a:moveTo>
                <a:lnTo>
                  <a:pt x="128" y="536"/>
                </a:lnTo>
                <a:lnTo>
                  <a:pt x="0" y="536"/>
                </a:lnTo>
                <a:lnTo>
                  <a:pt x="639" y="0"/>
                </a:lnTo>
                <a:lnTo>
                  <a:pt x="639" y="107"/>
                </a:lnTo>
                <a:close/>
              </a:path>
            </a:pathLst>
          </a:custGeom>
          <a:solidFill>
            <a:srgbClr val="010404"/>
          </a:solidFill>
          <a:ln w="0">
            <a:noFill/>
          </a:ln>
        </p:spPr>
      </p:sp>
      <p:sp>
        <p:nvSpPr>
          <p:cNvPr id="3482" name="Freeform 3481"/>
          <p:cNvSpPr/>
          <p:nvPr/>
        </p:nvSpPr>
        <p:spPr>
          <a:xfrm>
            <a:off x="3763080" y="6626520"/>
            <a:ext cx="275760" cy="231480"/>
          </a:xfrm>
          <a:custGeom>
            <a:avLst/>
            <a:gdLst/>
            <a:ahLst/>
            <a:cxnLst/>
            <a:rect l="0" t="0" r="r" b="b"/>
            <a:pathLst>
              <a:path w="766" h="643">
                <a:moveTo>
                  <a:pt x="766" y="107"/>
                </a:moveTo>
                <a:lnTo>
                  <a:pt x="127" y="643"/>
                </a:lnTo>
                <a:lnTo>
                  <a:pt x="0" y="643"/>
                </a:lnTo>
                <a:lnTo>
                  <a:pt x="766" y="0"/>
                </a:lnTo>
                <a:lnTo>
                  <a:pt x="766" y="107"/>
                </a:lnTo>
                <a:close/>
              </a:path>
            </a:pathLst>
          </a:custGeom>
          <a:solidFill>
            <a:srgbClr val="010505"/>
          </a:solidFill>
          <a:ln w="0">
            <a:noFill/>
          </a:ln>
        </p:spPr>
      </p:sp>
      <p:sp>
        <p:nvSpPr>
          <p:cNvPr id="3483" name="Freeform 3482"/>
          <p:cNvSpPr/>
          <p:nvPr/>
        </p:nvSpPr>
        <p:spPr>
          <a:xfrm>
            <a:off x="3717000" y="6588000"/>
            <a:ext cx="321840" cy="270000"/>
          </a:xfrm>
          <a:custGeom>
            <a:avLst/>
            <a:gdLst/>
            <a:ahLst/>
            <a:cxnLst/>
            <a:rect l="0" t="0" r="r" b="b"/>
            <a:pathLst>
              <a:path w="894" h="750">
                <a:moveTo>
                  <a:pt x="894" y="108"/>
                </a:moveTo>
                <a:lnTo>
                  <a:pt x="128" y="750"/>
                </a:lnTo>
                <a:lnTo>
                  <a:pt x="0" y="750"/>
                </a:lnTo>
                <a:lnTo>
                  <a:pt x="894" y="0"/>
                </a:lnTo>
                <a:lnTo>
                  <a:pt x="894" y="108"/>
                </a:lnTo>
                <a:close/>
              </a:path>
            </a:pathLst>
          </a:custGeom>
          <a:solidFill>
            <a:srgbClr val="010606"/>
          </a:solidFill>
          <a:ln w="0">
            <a:noFill/>
          </a:ln>
        </p:spPr>
      </p:sp>
      <p:sp>
        <p:nvSpPr>
          <p:cNvPr id="3484" name="Freeform 3483"/>
          <p:cNvSpPr/>
          <p:nvPr/>
        </p:nvSpPr>
        <p:spPr>
          <a:xfrm>
            <a:off x="3670920" y="6549480"/>
            <a:ext cx="367920" cy="308520"/>
          </a:xfrm>
          <a:custGeom>
            <a:avLst/>
            <a:gdLst/>
            <a:ahLst/>
            <a:cxnLst/>
            <a:rect l="0" t="0" r="r" b="b"/>
            <a:pathLst>
              <a:path w="1022" h="857">
                <a:moveTo>
                  <a:pt x="1022" y="107"/>
                </a:moveTo>
                <a:lnTo>
                  <a:pt x="128" y="857"/>
                </a:lnTo>
                <a:lnTo>
                  <a:pt x="0" y="857"/>
                </a:lnTo>
                <a:lnTo>
                  <a:pt x="1022" y="0"/>
                </a:lnTo>
                <a:lnTo>
                  <a:pt x="1022" y="107"/>
                </a:lnTo>
                <a:close/>
              </a:path>
            </a:pathLst>
          </a:custGeom>
          <a:solidFill>
            <a:srgbClr val="010707"/>
          </a:solidFill>
          <a:ln w="0">
            <a:noFill/>
          </a:ln>
        </p:spPr>
      </p:sp>
      <p:sp>
        <p:nvSpPr>
          <p:cNvPr id="3485" name="Freeform 3484"/>
          <p:cNvSpPr/>
          <p:nvPr/>
        </p:nvSpPr>
        <p:spPr>
          <a:xfrm>
            <a:off x="3625200" y="6510960"/>
            <a:ext cx="413640" cy="347040"/>
          </a:xfrm>
          <a:custGeom>
            <a:avLst/>
            <a:gdLst/>
            <a:ahLst/>
            <a:cxnLst/>
            <a:rect l="0" t="0" r="r" b="b"/>
            <a:pathLst>
              <a:path w="1149" h="964">
                <a:moveTo>
                  <a:pt x="1149" y="107"/>
                </a:moveTo>
                <a:lnTo>
                  <a:pt x="127" y="964"/>
                </a:lnTo>
                <a:lnTo>
                  <a:pt x="0" y="964"/>
                </a:lnTo>
                <a:lnTo>
                  <a:pt x="1149" y="0"/>
                </a:lnTo>
                <a:lnTo>
                  <a:pt x="1149" y="107"/>
                </a:lnTo>
                <a:close/>
              </a:path>
            </a:pathLst>
          </a:custGeom>
          <a:solidFill>
            <a:srgbClr val="010808"/>
          </a:solidFill>
          <a:ln w="0">
            <a:noFill/>
          </a:ln>
        </p:spPr>
      </p:sp>
      <p:sp>
        <p:nvSpPr>
          <p:cNvPr id="3486" name="Freeform 3485"/>
          <p:cNvSpPr/>
          <p:nvPr/>
        </p:nvSpPr>
        <p:spPr>
          <a:xfrm>
            <a:off x="3579120" y="6472440"/>
            <a:ext cx="459720" cy="385560"/>
          </a:xfrm>
          <a:custGeom>
            <a:avLst/>
            <a:gdLst/>
            <a:ahLst/>
            <a:cxnLst/>
            <a:rect l="0" t="0" r="r" b="b"/>
            <a:pathLst>
              <a:path w="1277" h="1071">
                <a:moveTo>
                  <a:pt x="1277" y="107"/>
                </a:moveTo>
                <a:lnTo>
                  <a:pt x="128" y="1071"/>
                </a:lnTo>
                <a:lnTo>
                  <a:pt x="0" y="1071"/>
                </a:lnTo>
                <a:lnTo>
                  <a:pt x="1277" y="0"/>
                </a:lnTo>
                <a:lnTo>
                  <a:pt x="1277" y="107"/>
                </a:lnTo>
                <a:close/>
              </a:path>
            </a:pathLst>
          </a:custGeom>
          <a:solidFill>
            <a:srgbClr val="010909"/>
          </a:solidFill>
          <a:ln w="0">
            <a:noFill/>
          </a:ln>
        </p:spPr>
      </p:sp>
      <p:sp>
        <p:nvSpPr>
          <p:cNvPr id="3487" name="Freeform 3486"/>
          <p:cNvSpPr/>
          <p:nvPr/>
        </p:nvSpPr>
        <p:spPr>
          <a:xfrm>
            <a:off x="3533400" y="6433920"/>
            <a:ext cx="505440" cy="424080"/>
          </a:xfrm>
          <a:custGeom>
            <a:avLst/>
            <a:gdLst/>
            <a:ahLst/>
            <a:cxnLst/>
            <a:rect l="0" t="0" r="r" b="b"/>
            <a:pathLst>
              <a:path w="1404" h="1178">
                <a:moveTo>
                  <a:pt x="1404" y="107"/>
                </a:moveTo>
                <a:lnTo>
                  <a:pt x="127" y="1178"/>
                </a:lnTo>
                <a:lnTo>
                  <a:pt x="0" y="1178"/>
                </a:lnTo>
                <a:lnTo>
                  <a:pt x="1404" y="0"/>
                </a:lnTo>
                <a:lnTo>
                  <a:pt x="1404" y="107"/>
                </a:lnTo>
                <a:close/>
              </a:path>
            </a:pathLst>
          </a:custGeom>
          <a:solidFill>
            <a:srgbClr val="010A0A"/>
          </a:solidFill>
          <a:ln w="0">
            <a:noFill/>
          </a:ln>
        </p:spPr>
      </p:sp>
      <p:sp>
        <p:nvSpPr>
          <p:cNvPr id="3488" name="Freeform 3487"/>
          <p:cNvSpPr/>
          <p:nvPr/>
        </p:nvSpPr>
        <p:spPr>
          <a:xfrm>
            <a:off x="3487320" y="6395400"/>
            <a:ext cx="551520" cy="462600"/>
          </a:xfrm>
          <a:custGeom>
            <a:avLst/>
            <a:gdLst/>
            <a:ahLst/>
            <a:cxnLst/>
            <a:rect l="0" t="0" r="r" b="b"/>
            <a:pathLst>
              <a:path w="1532" h="1285">
                <a:moveTo>
                  <a:pt x="1532" y="107"/>
                </a:moveTo>
                <a:lnTo>
                  <a:pt x="128" y="1285"/>
                </a:lnTo>
                <a:lnTo>
                  <a:pt x="0" y="1285"/>
                </a:lnTo>
                <a:lnTo>
                  <a:pt x="1532" y="0"/>
                </a:lnTo>
                <a:lnTo>
                  <a:pt x="1532" y="107"/>
                </a:lnTo>
                <a:close/>
              </a:path>
            </a:pathLst>
          </a:custGeom>
          <a:solidFill>
            <a:srgbClr val="010B0A"/>
          </a:solidFill>
          <a:ln w="0">
            <a:noFill/>
          </a:ln>
        </p:spPr>
      </p:sp>
      <p:sp>
        <p:nvSpPr>
          <p:cNvPr id="3489" name="Freeform 3488"/>
          <p:cNvSpPr/>
          <p:nvPr/>
        </p:nvSpPr>
        <p:spPr>
          <a:xfrm>
            <a:off x="3441600" y="6356880"/>
            <a:ext cx="597240" cy="501120"/>
          </a:xfrm>
          <a:custGeom>
            <a:avLst/>
            <a:gdLst/>
            <a:ahLst/>
            <a:cxnLst/>
            <a:rect l="0" t="0" r="r" b="b"/>
            <a:pathLst>
              <a:path w="1659" h="1392">
                <a:moveTo>
                  <a:pt x="1659" y="107"/>
                </a:moveTo>
                <a:lnTo>
                  <a:pt x="127" y="1392"/>
                </a:lnTo>
                <a:lnTo>
                  <a:pt x="0" y="1392"/>
                </a:lnTo>
                <a:lnTo>
                  <a:pt x="1659" y="0"/>
                </a:lnTo>
                <a:lnTo>
                  <a:pt x="1659" y="107"/>
                </a:lnTo>
                <a:close/>
              </a:path>
            </a:pathLst>
          </a:custGeom>
          <a:solidFill>
            <a:srgbClr val="020B0B"/>
          </a:solidFill>
          <a:ln w="0">
            <a:noFill/>
          </a:ln>
        </p:spPr>
      </p:sp>
      <p:sp>
        <p:nvSpPr>
          <p:cNvPr id="3490" name="Freeform 3489"/>
          <p:cNvSpPr/>
          <p:nvPr/>
        </p:nvSpPr>
        <p:spPr>
          <a:xfrm>
            <a:off x="3395520" y="6318360"/>
            <a:ext cx="643320" cy="539640"/>
          </a:xfrm>
          <a:custGeom>
            <a:avLst/>
            <a:gdLst/>
            <a:ahLst/>
            <a:cxnLst/>
            <a:rect l="0" t="0" r="r" b="b"/>
            <a:pathLst>
              <a:path w="1787" h="1499">
                <a:moveTo>
                  <a:pt x="1787" y="107"/>
                </a:moveTo>
                <a:lnTo>
                  <a:pt x="128" y="1499"/>
                </a:lnTo>
                <a:lnTo>
                  <a:pt x="0" y="1499"/>
                </a:lnTo>
                <a:lnTo>
                  <a:pt x="1787" y="0"/>
                </a:lnTo>
                <a:lnTo>
                  <a:pt x="1787" y="107"/>
                </a:lnTo>
                <a:close/>
              </a:path>
            </a:pathLst>
          </a:custGeom>
          <a:solidFill>
            <a:srgbClr val="020C0C"/>
          </a:solidFill>
          <a:ln w="0">
            <a:noFill/>
          </a:ln>
        </p:spPr>
      </p:sp>
      <p:sp>
        <p:nvSpPr>
          <p:cNvPr id="3491" name="Freeform 3490"/>
          <p:cNvSpPr/>
          <p:nvPr/>
        </p:nvSpPr>
        <p:spPr>
          <a:xfrm>
            <a:off x="3349800" y="6279840"/>
            <a:ext cx="689040" cy="578160"/>
          </a:xfrm>
          <a:custGeom>
            <a:avLst/>
            <a:gdLst/>
            <a:ahLst/>
            <a:cxnLst/>
            <a:rect l="0" t="0" r="r" b="b"/>
            <a:pathLst>
              <a:path w="1914" h="1606">
                <a:moveTo>
                  <a:pt x="1914" y="107"/>
                </a:moveTo>
                <a:lnTo>
                  <a:pt x="127" y="1606"/>
                </a:lnTo>
                <a:lnTo>
                  <a:pt x="0" y="1606"/>
                </a:lnTo>
                <a:lnTo>
                  <a:pt x="1914" y="0"/>
                </a:lnTo>
                <a:lnTo>
                  <a:pt x="1914" y="107"/>
                </a:lnTo>
                <a:close/>
              </a:path>
            </a:pathLst>
          </a:custGeom>
          <a:solidFill>
            <a:srgbClr val="020D0D"/>
          </a:solidFill>
          <a:ln w="0">
            <a:noFill/>
          </a:ln>
        </p:spPr>
      </p:sp>
      <p:sp>
        <p:nvSpPr>
          <p:cNvPr id="3492" name="Freeform 3491"/>
          <p:cNvSpPr/>
          <p:nvPr/>
        </p:nvSpPr>
        <p:spPr>
          <a:xfrm>
            <a:off x="3303720" y="6241320"/>
            <a:ext cx="735120" cy="616680"/>
          </a:xfrm>
          <a:custGeom>
            <a:avLst/>
            <a:gdLst/>
            <a:ahLst/>
            <a:cxnLst/>
            <a:rect l="0" t="0" r="r" b="b"/>
            <a:pathLst>
              <a:path w="2042" h="1713">
                <a:moveTo>
                  <a:pt x="2042" y="107"/>
                </a:moveTo>
                <a:lnTo>
                  <a:pt x="129" y="1713"/>
                </a:lnTo>
                <a:lnTo>
                  <a:pt x="0" y="1713"/>
                </a:lnTo>
                <a:lnTo>
                  <a:pt x="2042" y="0"/>
                </a:lnTo>
                <a:lnTo>
                  <a:pt x="2042" y="107"/>
                </a:lnTo>
                <a:close/>
              </a:path>
            </a:pathLst>
          </a:custGeom>
          <a:solidFill>
            <a:srgbClr val="020E0E"/>
          </a:solidFill>
          <a:ln w="0">
            <a:noFill/>
          </a:ln>
        </p:spPr>
      </p:sp>
      <p:sp>
        <p:nvSpPr>
          <p:cNvPr id="3493" name="Freeform 3492"/>
          <p:cNvSpPr/>
          <p:nvPr/>
        </p:nvSpPr>
        <p:spPr>
          <a:xfrm>
            <a:off x="3258000" y="6202800"/>
            <a:ext cx="780840" cy="655200"/>
          </a:xfrm>
          <a:custGeom>
            <a:avLst/>
            <a:gdLst/>
            <a:ahLst/>
            <a:cxnLst/>
            <a:rect l="0" t="0" r="r" b="b"/>
            <a:pathLst>
              <a:path w="2169" h="1820">
                <a:moveTo>
                  <a:pt x="2169" y="108"/>
                </a:moveTo>
                <a:lnTo>
                  <a:pt x="127" y="1820"/>
                </a:lnTo>
                <a:lnTo>
                  <a:pt x="0" y="1820"/>
                </a:lnTo>
                <a:lnTo>
                  <a:pt x="2169" y="0"/>
                </a:lnTo>
                <a:lnTo>
                  <a:pt x="2169" y="108"/>
                </a:lnTo>
                <a:close/>
              </a:path>
            </a:pathLst>
          </a:custGeom>
          <a:solidFill>
            <a:srgbClr val="020F0F"/>
          </a:solidFill>
          <a:ln w="0">
            <a:noFill/>
          </a:ln>
        </p:spPr>
      </p:sp>
      <p:sp>
        <p:nvSpPr>
          <p:cNvPr id="3494" name="Freeform 3493"/>
          <p:cNvSpPr/>
          <p:nvPr/>
        </p:nvSpPr>
        <p:spPr>
          <a:xfrm>
            <a:off x="3211920" y="6164280"/>
            <a:ext cx="826920" cy="693720"/>
          </a:xfrm>
          <a:custGeom>
            <a:avLst/>
            <a:gdLst/>
            <a:ahLst/>
            <a:cxnLst/>
            <a:rect l="0" t="0" r="r" b="b"/>
            <a:pathLst>
              <a:path w="2297" h="1927">
                <a:moveTo>
                  <a:pt x="2297" y="107"/>
                </a:moveTo>
                <a:lnTo>
                  <a:pt x="128" y="1927"/>
                </a:lnTo>
                <a:lnTo>
                  <a:pt x="0" y="1927"/>
                </a:lnTo>
                <a:lnTo>
                  <a:pt x="2297" y="0"/>
                </a:lnTo>
                <a:lnTo>
                  <a:pt x="2297" y="107"/>
                </a:lnTo>
                <a:close/>
              </a:path>
            </a:pathLst>
          </a:custGeom>
          <a:solidFill>
            <a:srgbClr val="021010"/>
          </a:solidFill>
          <a:ln w="0">
            <a:noFill/>
          </a:ln>
        </p:spPr>
      </p:sp>
      <p:sp>
        <p:nvSpPr>
          <p:cNvPr id="3495" name="Freeform 3494"/>
          <p:cNvSpPr/>
          <p:nvPr/>
        </p:nvSpPr>
        <p:spPr>
          <a:xfrm>
            <a:off x="3166200" y="6125760"/>
            <a:ext cx="872640" cy="732240"/>
          </a:xfrm>
          <a:custGeom>
            <a:avLst/>
            <a:gdLst/>
            <a:ahLst/>
            <a:cxnLst/>
            <a:rect l="0" t="0" r="r" b="b"/>
            <a:pathLst>
              <a:path w="2424" h="2034">
                <a:moveTo>
                  <a:pt x="2424" y="107"/>
                </a:moveTo>
                <a:lnTo>
                  <a:pt x="127" y="2034"/>
                </a:lnTo>
                <a:lnTo>
                  <a:pt x="0" y="2034"/>
                </a:lnTo>
                <a:lnTo>
                  <a:pt x="2424" y="0"/>
                </a:lnTo>
                <a:lnTo>
                  <a:pt x="2424" y="107"/>
                </a:lnTo>
                <a:close/>
              </a:path>
            </a:pathLst>
          </a:custGeom>
          <a:solidFill>
            <a:srgbClr val="021110"/>
          </a:solidFill>
          <a:ln w="0">
            <a:noFill/>
          </a:ln>
        </p:spPr>
      </p:sp>
      <p:sp>
        <p:nvSpPr>
          <p:cNvPr id="3496" name="Freeform 3495"/>
          <p:cNvSpPr/>
          <p:nvPr/>
        </p:nvSpPr>
        <p:spPr>
          <a:xfrm>
            <a:off x="3120120" y="6087240"/>
            <a:ext cx="918720" cy="770760"/>
          </a:xfrm>
          <a:custGeom>
            <a:avLst/>
            <a:gdLst/>
            <a:ahLst/>
            <a:cxnLst/>
            <a:rect l="0" t="0" r="r" b="b"/>
            <a:pathLst>
              <a:path w="2552" h="2141">
                <a:moveTo>
                  <a:pt x="2552" y="107"/>
                </a:moveTo>
                <a:lnTo>
                  <a:pt x="128" y="2141"/>
                </a:lnTo>
                <a:lnTo>
                  <a:pt x="0" y="2141"/>
                </a:lnTo>
                <a:lnTo>
                  <a:pt x="2552" y="0"/>
                </a:lnTo>
                <a:lnTo>
                  <a:pt x="2552" y="107"/>
                </a:lnTo>
                <a:close/>
              </a:path>
            </a:pathLst>
          </a:custGeom>
          <a:solidFill>
            <a:srgbClr val="021211"/>
          </a:solidFill>
          <a:ln w="0">
            <a:noFill/>
          </a:ln>
        </p:spPr>
      </p:sp>
      <p:sp>
        <p:nvSpPr>
          <p:cNvPr id="3497" name="Freeform 3496"/>
          <p:cNvSpPr/>
          <p:nvPr/>
        </p:nvSpPr>
        <p:spPr>
          <a:xfrm>
            <a:off x="3074040" y="6048720"/>
            <a:ext cx="964800" cy="809280"/>
          </a:xfrm>
          <a:custGeom>
            <a:avLst/>
            <a:gdLst/>
            <a:ahLst/>
            <a:cxnLst/>
            <a:rect l="0" t="0" r="r" b="b"/>
            <a:pathLst>
              <a:path w="2680" h="2248">
                <a:moveTo>
                  <a:pt x="2680" y="108"/>
                </a:moveTo>
                <a:lnTo>
                  <a:pt x="128" y="2248"/>
                </a:lnTo>
                <a:lnTo>
                  <a:pt x="0" y="2248"/>
                </a:lnTo>
                <a:lnTo>
                  <a:pt x="2680" y="0"/>
                </a:lnTo>
                <a:lnTo>
                  <a:pt x="2680" y="108"/>
                </a:lnTo>
                <a:close/>
              </a:path>
            </a:pathLst>
          </a:custGeom>
          <a:solidFill>
            <a:srgbClr val="021312"/>
          </a:solidFill>
          <a:ln w="0">
            <a:noFill/>
          </a:ln>
        </p:spPr>
      </p:sp>
      <p:sp>
        <p:nvSpPr>
          <p:cNvPr id="3498" name="Freeform 3497"/>
          <p:cNvSpPr/>
          <p:nvPr/>
        </p:nvSpPr>
        <p:spPr>
          <a:xfrm>
            <a:off x="3028320" y="6010200"/>
            <a:ext cx="1010520" cy="847800"/>
          </a:xfrm>
          <a:custGeom>
            <a:avLst/>
            <a:gdLst/>
            <a:ahLst/>
            <a:cxnLst/>
            <a:rect l="0" t="0" r="r" b="b"/>
            <a:pathLst>
              <a:path w="2807" h="2355">
                <a:moveTo>
                  <a:pt x="2807" y="107"/>
                </a:moveTo>
                <a:lnTo>
                  <a:pt x="127" y="2355"/>
                </a:lnTo>
                <a:lnTo>
                  <a:pt x="0" y="2355"/>
                </a:lnTo>
                <a:lnTo>
                  <a:pt x="2807" y="0"/>
                </a:lnTo>
                <a:lnTo>
                  <a:pt x="2807" y="107"/>
                </a:lnTo>
                <a:close/>
              </a:path>
            </a:pathLst>
          </a:custGeom>
          <a:solidFill>
            <a:srgbClr val="031313"/>
          </a:solidFill>
          <a:ln w="0">
            <a:noFill/>
          </a:ln>
        </p:spPr>
      </p:sp>
      <p:sp>
        <p:nvSpPr>
          <p:cNvPr id="3499" name="Freeform 3498"/>
          <p:cNvSpPr/>
          <p:nvPr/>
        </p:nvSpPr>
        <p:spPr>
          <a:xfrm>
            <a:off x="2982240" y="5971680"/>
            <a:ext cx="1056600" cy="886320"/>
          </a:xfrm>
          <a:custGeom>
            <a:avLst/>
            <a:gdLst/>
            <a:ahLst/>
            <a:cxnLst/>
            <a:rect l="0" t="0" r="r" b="b"/>
            <a:pathLst>
              <a:path w="2935" h="2462">
                <a:moveTo>
                  <a:pt x="2935" y="107"/>
                </a:moveTo>
                <a:lnTo>
                  <a:pt x="128" y="2462"/>
                </a:lnTo>
                <a:lnTo>
                  <a:pt x="0" y="2462"/>
                </a:lnTo>
                <a:lnTo>
                  <a:pt x="2935" y="0"/>
                </a:lnTo>
                <a:lnTo>
                  <a:pt x="2935" y="107"/>
                </a:lnTo>
                <a:close/>
              </a:path>
            </a:pathLst>
          </a:custGeom>
          <a:solidFill>
            <a:srgbClr val="031414"/>
          </a:solidFill>
          <a:ln w="0">
            <a:noFill/>
          </a:ln>
        </p:spPr>
      </p:sp>
      <p:sp>
        <p:nvSpPr>
          <p:cNvPr id="3500" name="Freeform 3499"/>
          <p:cNvSpPr/>
          <p:nvPr/>
        </p:nvSpPr>
        <p:spPr>
          <a:xfrm>
            <a:off x="2936520" y="5933160"/>
            <a:ext cx="1102320" cy="924840"/>
          </a:xfrm>
          <a:custGeom>
            <a:avLst/>
            <a:gdLst/>
            <a:ahLst/>
            <a:cxnLst/>
            <a:rect l="0" t="0" r="r" b="b"/>
            <a:pathLst>
              <a:path w="3062" h="2569">
                <a:moveTo>
                  <a:pt x="3062" y="107"/>
                </a:moveTo>
                <a:lnTo>
                  <a:pt x="127" y="2569"/>
                </a:lnTo>
                <a:lnTo>
                  <a:pt x="0" y="2569"/>
                </a:lnTo>
                <a:lnTo>
                  <a:pt x="3062" y="0"/>
                </a:lnTo>
                <a:lnTo>
                  <a:pt x="3062" y="107"/>
                </a:lnTo>
                <a:close/>
              </a:path>
            </a:pathLst>
          </a:custGeom>
          <a:solidFill>
            <a:srgbClr val="031515"/>
          </a:solidFill>
          <a:ln w="0">
            <a:noFill/>
          </a:ln>
        </p:spPr>
      </p:sp>
      <p:sp>
        <p:nvSpPr>
          <p:cNvPr id="3501" name="Freeform 3500"/>
          <p:cNvSpPr/>
          <p:nvPr/>
        </p:nvSpPr>
        <p:spPr>
          <a:xfrm>
            <a:off x="2890440" y="5894640"/>
            <a:ext cx="1148400" cy="963360"/>
          </a:xfrm>
          <a:custGeom>
            <a:avLst/>
            <a:gdLst/>
            <a:ahLst/>
            <a:cxnLst/>
            <a:rect l="0" t="0" r="r" b="b"/>
            <a:pathLst>
              <a:path w="3190" h="2676">
                <a:moveTo>
                  <a:pt x="3190" y="107"/>
                </a:moveTo>
                <a:lnTo>
                  <a:pt x="128" y="2676"/>
                </a:lnTo>
                <a:lnTo>
                  <a:pt x="0" y="2676"/>
                </a:lnTo>
                <a:lnTo>
                  <a:pt x="3190" y="0"/>
                </a:lnTo>
                <a:lnTo>
                  <a:pt x="3190" y="107"/>
                </a:lnTo>
                <a:close/>
              </a:path>
            </a:pathLst>
          </a:custGeom>
          <a:solidFill>
            <a:srgbClr val="031616"/>
          </a:solidFill>
          <a:ln w="0">
            <a:noFill/>
          </a:ln>
        </p:spPr>
      </p:sp>
      <p:sp>
        <p:nvSpPr>
          <p:cNvPr id="3502" name="Freeform 3501"/>
          <p:cNvSpPr/>
          <p:nvPr/>
        </p:nvSpPr>
        <p:spPr>
          <a:xfrm>
            <a:off x="2844720" y="5856120"/>
            <a:ext cx="1194120" cy="1001880"/>
          </a:xfrm>
          <a:custGeom>
            <a:avLst/>
            <a:gdLst/>
            <a:ahLst/>
            <a:cxnLst/>
            <a:rect l="0" t="0" r="r" b="b"/>
            <a:pathLst>
              <a:path w="3317" h="2783">
                <a:moveTo>
                  <a:pt x="3317" y="107"/>
                </a:moveTo>
                <a:lnTo>
                  <a:pt x="127" y="2783"/>
                </a:lnTo>
                <a:lnTo>
                  <a:pt x="0" y="2783"/>
                </a:lnTo>
                <a:lnTo>
                  <a:pt x="3317" y="0"/>
                </a:lnTo>
                <a:lnTo>
                  <a:pt x="3317" y="107"/>
                </a:lnTo>
                <a:close/>
              </a:path>
            </a:pathLst>
          </a:custGeom>
          <a:solidFill>
            <a:srgbClr val="031717"/>
          </a:solidFill>
          <a:ln w="0">
            <a:noFill/>
          </a:ln>
        </p:spPr>
      </p:sp>
      <p:sp>
        <p:nvSpPr>
          <p:cNvPr id="3503" name="Freeform 3502"/>
          <p:cNvSpPr/>
          <p:nvPr/>
        </p:nvSpPr>
        <p:spPr>
          <a:xfrm>
            <a:off x="2798640" y="5817600"/>
            <a:ext cx="1240200" cy="1040400"/>
          </a:xfrm>
          <a:custGeom>
            <a:avLst/>
            <a:gdLst/>
            <a:ahLst/>
            <a:cxnLst/>
            <a:rect l="0" t="0" r="r" b="b"/>
            <a:pathLst>
              <a:path w="3445" h="2890">
                <a:moveTo>
                  <a:pt x="3445" y="107"/>
                </a:moveTo>
                <a:lnTo>
                  <a:pt x="128" y="2890"/>
                </a:lnTo>
                <a:lnTo>
                  <a:pt x="0" y="2890"/>
                </a:lnTo>
                <a:lnTo>
                  <a:pt x="3445" y="0"/>
                </a:lnTo>
                <a:lnTo>
                  <a:pt x="3445" y="107"/>
                </a:lnTo>
                <a:close/>
              </a:path>
            </a:pathLst>
          </a:custGeom>
          <a:solidFill>
            <a:srgbClr val="031817"/>
          </a:solidFill>
          <a:ln w="0">
            <a:noFill/>
          </a:ln>
        </p:spPr>
      </p:sp>
      <p:sp>
        <p:nvSpPr>
          <p:cNvPr id="3504" name="Freeform 3503"/>
          <p:cNvSpPr/>
          <p:nvPr/>
        </p:nvSpPr>
        <p:spPr>
          <a:xfrm>
            <a:off x="2752920" y="5779080"/>
            <a:ext cx="1285920" cy="1078920"/>
          </a:xfrm>
          <a:custGeom>
            <a:avLst/>
            <a:gdLst/>
            <a:ahLst/>
            <a:cxnLst/>
            <a:rect l="0" t="0" r="r" b="b"/>
            <a:pathLst>
              <a:path w="3572" h="2997">
                <a:moveTo>
                  <a:pt x="3572" y="107"/>
                </a:moveTo>
                <a:lnTo>
                  <a:pt x="127" y="2997"/>
                </a:lnTo>
                <a:lnTo>
                  <a:pt x="0" y="2997"/>
                </a:lnTo>
                <a:lnTo>
                  <a:pt x="3572" y="0"/>
                </a:lnTo>
                <a:lnTo>
                  <a:pt x="3572" y="107"/>
                </a:lnTo>
                <a:close/>
              </a:path>
            </a:pathLst>
          </a:custGeom>
          <a:solidFill>
            <a:srgbClr val="031918"/>
          </a:solidFill>
          <a:ln w="0">
            <a:noFill/>
          </a:ln>
        </p:spPr>
      </p:sp>
      <p:sp>
        <p:nvSpPr>
          <p:cNvPr id="3505" name="Freeform 3504"/>
          <p:cNvSpPr/>
          <p:nvPr/>
        </p:nvSpPr>
        <p:spPr>
          <a:xfrm>
            <a:off x="2706840" y="5740560"/>
            <a:ext cx="1332000" cy="1117440"/>
          </a:xfrm>
          <a:custGeom>
            <a:avLst/>
            <a:gdLst/>
            <a:ahLst/>
            <a:cxnLst/>
            <a:rect l="0" t="0" r="r" b="b"/>
            <a:pathLst>
              <a:path w="3700" h="3104">
                <a:moveTo>
                  <a:pt x="3700" y="107"/>
                </a:moveTo>
                <a:lnTo>
                  <a:pt x="128" y="3104"/>
                </a:lnTo>
                <a:lnTo>
                  <a:pt x="0" y="3104"/>
                </a:lnTo>
                <a:lnTo>
                  <a:pt x="3700" y="0"/>
                </a:lnTo>
                <a:lnTo>
                  <a:pt x="3700" y="107"/>
                </a:lnTo>
                <a:close/>
              </a:path>
            </a:pathLst>
          </a:custGeom>
          <a:solidFill>
            <a:srgbClr val="031A19"/>
          </a:solidFill>
          <a:ln w="0">
            <a:noFill/>
          </a:ln>
        </p:spPr>
      </p:sp>
      <p:sp>
        <p:nvSpPr>
          <p:cNvPr id="3506" name="Freeform 3505"/>
          <p:cNvSpPr/>
          <p:nvPr/>
        </p:nvSpPr>
        <p:spPr>
          <a:xfrm>
            <a:off x="2661120" y="5702040"/>
            <a:ext cx="1377720" cy="1155960"/>
          </a:xfrm>
          <a:custGeom>
            <a:avLst/>
            <a:gdLst/>
            <a:ahLst/>
            <a:cxnLst/>
            <a:rect l="0" t="0" r="r" b="b"/>
            <a:pathLst>
              <a:path w="3827" h="3211">
                <a:moveTo>
                  <a:pt x="3827" y="107"/>
                </a:moveTo>
                <a:lnTo>
                  <a:pt x="127" y="3211"/>
                </a:lnTo>
                <a:lnTo>
                  <a:pt x="0" y="3211"/>
                </a:lnTo>
                <a:lnTo>
                  <a:pt x="3827" y="0"/>
                </a:lnTo>
                <a:lnTo>
                  <a:pt x="3827" y="107"/>
                </a:lnTo>
                <a:close/>
              </a:path>
            </a:pathLst>
          </a:custGeom>
          <a:solidFill>
            <a:srgbClr val="041A1A"/>
          </a:solidFill>
          <a:ln w="0">
            <a:noFill/>
          </a:ln>
        </p:spPr>
      </p:sp>
      <p:sp>
        <p:nvSpPr>
          <p:cNvPr id="3507" name="Freeform 3506"/>
          <p:cNvSpPr/>
          <p:nvPr/>
        </p:nvSpPr>
        <p:spPr>
          <a:xfrm>
            <a:off x="2615040" y="5663520"/>
            <a:ext cx="1423800" cy="1194480"/>
          </a:xfrm>
          <a:custGeom>
            <a:avLst/>
            <a:gdLst/>
            <a:ahLst/>
            <a:cxnLst/>
            <a:rect l="0" t="0" r="r" b="b"/>
            <a:pathLst>
              <a:path w="3955" h="3318">
                <a:moveTo>
                  <a:pt x="3955" y="107"/>
                </a:moveTo>
                <a:lnTo>
                  <a:pt x="128" y="3318"/>
                </a:lnTo>
                <a:lnTo>
                  <a:pt x="0" y="3318"/>
                </a:lnTo>
                <a:lnTo>
                  <a:pt x="3955" y="0"/>
                </a:lnTo>
                <a:lnTo>
                  <a:pt x="3955" y="107"/>
                </a:lnTo>
                <a:close/>
              </a:path>
            </a:pathLst>
          </a:custGeom>
          <a:solidFill>
            <a:srgbClr val="041B1B"/>
          </a:solidFill>
          <a:ln w="0">
            <a:noFill/>
          </a:ln>
        </p:spPr>
      </p:sp>
      <p:sp>
        <p:nvSpPr>
          <p:cNvPr id="3508" name="Freeform 3507"/>
          <p:cNvSpPr/>
          <p:nvPr/>
        </p:nvSpPr>
        <p:spPr>
          <a:xfrm>
            <a:off x="2568960" y="5625000"/>
            <a:ext cx="1469880" cy="1233000"/>
          </a:xfrm>
          <a:custGeom>
            <a:avLst/>
            <a:gdLst/>
            <a:ahLst/>
            <a:cxnLst/>
            <a:rect l="0" t="0" r="r" b="b"/>
            <a:pathLst>
              <a:path w="4083" h="3425">
                <a:moveTo>
                  <a:pt x="4083" y="107"/>
                </a:moveTo>
                <a:lnTo>
                  <a:pt x="128" y="3425"/>
                </a:lnTo>
                <a:lnTo>
                  <a:pt x="0" y="3425"/>
                </a:lnTo>
                <a:lnTo>
                  <a:pt x="4083" y="0"/>
                </a:lnTo>
                <a:lnTo>
                  <a:pt x="4083" y="107"/>
                </a:lnTo>
                <a:close/>
              </a:path>
            </a:pathLst>
          </a:custGeom>
          <a:solidFill>
            <a:srgbClr val="041C1C"/>
          </a:solidFill>
          <a:ln w="0">
            <a:noFill/>
          </a:ln>
        </p:spPr>
      </p:sp>
      <p:sp>
        <p:nvSpPr>
          <p:cNvPr id="3509" name="Freeform 3508"/>
          <p:cNvSpPr/>
          <p:nvPr/>
        </p:nvSpPr>
        <p:spPr>
          <a:xfrm>
            <a:off x="2523240" y="5586480"/>
            <a:ext cx="1515600" cy="1271520"/>
          </a:xfrm>
          <a:custGeom>
            <a:avLst/>
            <a:gdLst/>
            <a:ahLst/>
            <a:cxnLst/>
            <a:rect l="0" t="0" r="r" b="b"/>
            <a:pathLst>
              <a:path w="4210" h="3532">
                <a:moveTo>
                  <a:pt x="4210" y="107"/>
                </a:moveTo>
                <a:lnTo>
                  <a:pt x="127" y="3532"/>
                </a:lnTo>
                <a:lnTo>
                  <a:pt x="0" y="3532"/>
                </a:lnTo>
                <a:lnTo>
                  <a:pt x="4210" y="0"/>
                </a:lnTo>
                <a:lnTo>
                  <a:pt x="4210" y="107"/>
                </a:lnTo>
                <a:close/>
              </a:path>
            </a:pathLst>
          </a:custGeom>
          <a:solidFill>
            <a:srgbClr val="041D1D"/>
          </a:solidFill>
          <a:ln w="0">
            <a:noFill/>
          </a:ln>
        </p:spPr>
      </p:sp>
      <p:sp>
        <p:nvSpPr>
          <p:cNvPr id="3510" name="Freeform 3509"/>
          <p:cNvSpPr/>
          <p:nvPr/>
        </p:nvSpPr>
        <p:spPr>
          <a:xfrm>
            <a:off x="2477160" y="5547960"/>
            <a:ext cx="1561680" cy="1310040"/>
          </a:xfrm>
          <a:custGeom>
            <a:avLst/>
            <a:gdLst/>
            <a:ahLst/>
            <a:cxnLst/>
            <a:rect l="0" t="0" r="r" b="b"/>
            <a:pathLst>
              <a:path w="4338" h="3639">
                <a:moveTo>
                  <a:pt x="4338" y="107"/>
                </a:moveTo>
                <a:lnTo>
                  <a:pt x="128" y="3639"/>
                </a:lnTo>
                <a:lnTo>
                  <a:pt x="0" y="3639"/>
                </a:lnTo>
                <a:lnTo>
                  <a:pt x="4338" y="0"/>
                </a:lnTo>
                <a:lnTo>
                  <a:pt x="4338" y="107"/>
                </a:lnTo>
                <a:close/>
              </a:path>
            </a:pathLst>
          </a:custGeom>
          <a:solidFill>
            <a:srgbClr val="041E1D"/>
          </a:solidFill>
          <a:ln w="0">
            <a:noFill/>
          </a:ln>
        </p:spPr>
      </p:sp>
      <p:sp>
        <p:nvSpPr>
          <p:cNvPr id="3511" name="Freeform 3510"/>
          <p:cNvSpPr/>
          <p:nvPr/>
        </p:nvSpPr>
        <p:spPr>
          <a:xfrm>
            <a:off x="2431440" y="5509440"/>
            <a:ext cx="1607400" cy="1348560"/>
          </a:xfrm>
          <a:custGeom>
            <a:avLst/>
            <a:gdLst/>
            <a:ahLst/>
            <a:cxnLst/>
            <a:rect l="0" t="0" r="r" b="b"/>
            <a:pathLst>
              <a:path w="4465" h="3746">
                <a:moveTo>
                  <a:pt x="4465" y="107"/>
                </a:moveTo>
                <a:lnTo>
                  <a:pt x="127" y="3746"/>
                </a:lnTo>
                <a:lnTo>
                  <a:pt x="0" y="3746"/>
                </a:lnTo>
                <a:lnTo>
                  <a:pt x="4465" y="0"/>
                </a:lnTo>
                <a:lnTo>
                  <a:pt x="4465" y="107"/>
                </a:lnTo>
                <a:close/>
              </a:path>
            </a:pathLst>
          </a:custGeom>
          <a:solidFill>
            <a:srgbClr val="041F1E"/>
          </a:solidFill>
          <a:ln w="0">
            <a:noFill/>
          </a:ln>
        </p:spPr>
      </p:sp>
      <p:sp>
        <p:nvSpPr>
          <p:cNvPr id="3512" name="Freeform 3511"/>
          <p:cNvSpPr/>
          <p:nvPr/>
        </p:nvSpPr>
        <p:spPr>
          <a:xfrm>
            <a:off x="2385360" y="5470920"/>
            <a:ext cx="1653480" cy="1387080"/>
          </a:xfrm>
          <a:custGeom>
            <a:avLst/>
            <a:gdLst/>
            <a:ahLst/>
            <a:cxnLst/>
            <a:rect l="0" t="0" r="r" b="b"/>
            <a:pathLst>
              <a:path w="4593" h="3853">
                <a:moveTo>
                  <a:pt x="4593" y="107"/>
                </a:moveTo>
                <a:lnTo>
                  <a:pt x="128" y="3853"/>
                </a:lnTo>
                <a:lnTo>
                  <a:pt x="0" y="3853"/>
                </a:lnTo>
                <a:lnTo>
                  <a:pt x="4593" y="0"/>
                </a:lnTo>
                <a:lnTo>
                  <a:pt x="4593" y="107"/>
                </a:lnTo>
                <a:close/>
              </a:path>
            </a:pathLst>
          </a:custGeom>
          <a:solidFill>
            <a:srgbClr val="04201F"/>
          </a:solidFill>
          <a:ln w="0">
            <a:noFill/>
          </a:ln>
        </p:spPr>
      </p:sp>
      <p:sp>
        <p:nvSpPr>
          <p:cNvPr id="3513" name="Freeform 3512"/>
          <p:cNvSpPr/>
          <p:nvPr/>
        </p:nvSpPr>
        <p:spPr>
          <a:xfrm>
            <a:off x="2339640" y="5432400"/>
            <a:ext cx="1699200" cy="1425600"/>
          </a:xfrm>
          <a:custGeom>
            <a:avLst/>
            <a:gdLst/>
            <a:ahLst/>
            <a:cxnLst/>
            <a:rect l="0" t="0" r="r" b="b"/>
            <a:pathLst>
              <a:path w="4720" h="3960">
                <a:moveTo>
                  <a:pt x="4720" y="107"/>
                </a:moveTo>
                <a:lnTo>
                  <a:pt x="127" y="3960"/>
                </a:lnTo>
                <a:lnTo>
                  <a:pt x="0" y="3960"/>
                </a:lnTo>
                <a:lnTo>
                  <a:pt x="4720" y="0"/>
                </a:lnTo>
                <a:lnTo>
                  <a:pt x="4720" y="107"/>
                </a:lnTo>
                <a:close/>
              </a:path>
            </a:pathLst>
          </a:custGeom>
          <a:solidFill>
            <a:srgbClr val="042120"/>
          </a:solidFill>
          <a:ln w="0">
            <a:noFill/>
          </a:ln>
        </p:spPr>
      </p:sp>
      <p:sp>
        <p:nvSpPr>
          <p:cNvPr id="3514" name="Freeform 3513"/>
          <p:cNvSpPr/>
          <p:nvPr/>
        </p:nvSpPr>
        <p:spPr>
          <a:xfrm>
            <a:off x="2293560" y="5393880"/>
            <a:ext cx="1745280" cy="1464120"/>
          </a:xfrm>
          <a:custGeom>
            <a:avLst/>
            <a:gdLst/>
            <a:ahLst/>
            <a:cxnLst/>
            <a:rect l="0" t="0" r="r" b="b"/>
            <a:pathLst>
              <a:path w="4848" h="4067">
                <a:moveTo>
                  <a:pt x="4848" y="107"/>
                </a:moveTo>
                <a:lnTo>
                  <a:pt x="128" y="4067"/>
                </a:lnTo>
                <a:lnTo>
                  <a:pt x="0" y="4067"/>
                </a:lnTo>
                <a:lnTo>
                  <a:pt x="4848" y="0"/>
                </a:lnTo>
                <a:lnTo>
                  <a:pt x="4848" y="107"/>
                </a:lnTo>
                <a:close/>
              </a:path>
            </a:pathLst>
          </a:custGeom>
          <a:solidFill>
            <a:srgbClr val="052221"/>
          </a:solidFill>
          <a:ln w="0">
            <a:noFill/>
          </a:ln>
        </p:spPr>
      </p:sp>
      <p:sp>
        <p:nvSpPr>
          <p:cNvPr id="3515" name="Freeform 3514"/>
          <p:cNvSpPr/>
          <p:nvPr/>
        </p:nvSpPr>
        <p:spPr>
          <a:xfrm>
            <a:off x="2247840" y="5355360"/>
            <a:ext cx="1791000" cy="1502640"/>
          </a:xfrm>
          <a:custGeom>
            <a:avLst/>
            <a:gdLst/>
            <a:ahLst/>
            <a:cxnLst/>
            <a:rect l="0" t="0" r="r" b="b"/>
            <a:pathLst>
              <a:path w="4975" h="4174">
                <a:moveTo>
                  <a:pt x="4975" y="107"/>
                </a:moveTo>
                <a:lnTo>
                  <a:pt x="127" y="4174"/>
                </a:lnTo>
                <a:lnTo>
                  <a:pt x="0" y="4174"/>
                </a:lnTo>
                <a:lnTo>
                  <a:pt x="4975" y="0"/>
                </a:lnTo>
                <a:lnTo>
                  <a:pt x="4975" y="107"/>
                </a:lnTo>
                <a:close/>
              </a:path>
            </a:pathLst>
          </a:custGeom>
          <a:solidFill>
            <a:srgbClr val="052222"/>
          </a:solidFill>
          <a:ln w="0">
            <a:noFill/>
          </a:ln>
        </p:spPr>
      </p:sp>
      <p:sp>
        <p:nvSpPr>
          <p:cNvPr id="3516" name="Freeform 3515"/>
          <p:cNvSpPr/>
          <p:nvPr/>
        </p:nvSpPr>
        <p:spPr>
          <a:xfrm>
            <a:off x="2201760" y="5316840"/>
            <a:ext cx="1837080" cy="1541160"/>
          </a:xfrm>
          <a:custGeom>
            <a:avLst/>
            <a:gdLst/>
            <a:ahLst/>
            <a:cxnLst/>
            <a:rect l="0" t="0" r="r" b="b"/>
            <a:pathLst>
              <a:path w="5103" h="4281">
                <a:moveTo>
                  <a:pt x="5103" y="107"/>
                </a:moveTo>
                <a:lnTo>
                  <a:pt x="128" y="4281"/>
                </a:lnTo>
                <a:lnTo>
                  <a:pt x="0" y="4281"/>
                </a:lnTo>
                <a:lnTo>
                  <a:pt x="5103" y="0"/>
                </a:lnTo>
                <a:lnTo>
                  <a:pt x="5103" y="107"/>
                </a:lnTo>
                <a:close/>
              </a:path>
            </a:pathLst>
          </a:custGeom>
          <a:solidFill>
            <a:srgbClr val="052323"/>
          </a:solidFill>
          <a:ln w="0">
            <a:noFill/>
          </a:ln>
        </p:spPr>
      </p:sp>
      <p:sp>
        <p:nvSpPr>
          <p:cNvPr id="3517" name="Freeform 3516"/>
          <p:cNvSpPr/>
          <p:nvPr/>
        </p:nvSpPr>
        <p:spPr>
          <a:xfrm>
            <a:off x="2156040" y="5278320"/>
            <a:ext cx="1882800" cy="1579680"/>
          </a:xfrm>
          <a:custGeom>
            <a:avLst/>
            <a:gdLst/>
            <a:ahLst/>
            <a:cxnLst/>
            <a:rect l="0" t="0" r="r" b="b"/>
            <a:pathLst>
              <a:path w="5230" h="4388">
                <a:moveTo>
                  <a:pt x="5230" y="107"/>
                </a:moveTo>
                <a:lnTo>
                  <a:pt x="127" y="4388"/>
                </a:lnTo>
                <a:lnTo>
                  <a:pt x="0" y="4388"/>
                </a:lnTo>
                <a:lnTo>
                  <a:pt x="5230" y="0"/>
                </a:lnTo>
                <a:lnTo>
                  <a:pt x="5230" y="107"/>
                </a:lnTo>
                <a:close/>
              </a:path>
            </a:pathLst>
          </a:custGeom>
          <a:solidFill>
            <a:srgbClr val="052424"/>
          </a:solidFill>
          <a:ln w="0">
            <a:noFill/>
          </a:ln>
        </p:spPr>
      </p:sp>
      <p:sp>
        <p:nvSpPr>
          <p:cNvPr id="3518" name="Freeform 3517"/>
          <p:cNvSpPr/>
          <p:nvPr/>
        </p:nvSpPr>
        <p:spPr>
          <a:xfrm>
            <a:off x="2109960" y="5239800"/>
            <a:ext cx="1928880" cy="1618200"/>
          </a:xfrm>
          <a:custGeom>
            <a:avLst/>
            <a:gdLst/>
            <a:ahLst/>
            <a:cxnLst/>
            <a:rect l="0" t="0" r="r" b="b"/>
            <a:pathLst>
              <a:path w="5358" h="4495">
                <a:moveTo>
                  <a:pt x="5358" y="107"/>
                </a:moveTo>
                <a:lnTo>
                  <a:pt x="128" y="4495"/>
                </a:lnTo>
                <a:lnTo>
                  <a:pt x="0" y="4495"/>
                </a:lnTo>
                <a:lnTo>
                  <a:pt x="5358" y="0"/>
                </a:lnTo>
                <a:lnTo>
                  <a:pt x="5358" y="107"/>
                </a:lnTo>
                <a:close/>
              </a:path>
            </a:pathLst>
          </a:custGeom>
          <a:solidFill>
            <a:srgbClr val="052524"/>
          </a:solidFill>
          <a:ln w="0">
            <a:noFill/>
          </a:ln>
        </p:spPr>
      </p:sp>
      <p:sp>
        <p:nvSpPr>
          <p:cNvPr id="3519" name="Freeform 3518"/>
          <p:cNvSpPr/>
          <p:nvPr/>
        </p:nvSpPr>
        <p:spPr>
          <a:xfrm>
            <a:off x="2063880" y="5201280"/>
            <a:ext cx="1974960" cy="1656720"/>
          </a:xfrm>
          <a:custGeom>
            <a:avLst/>
            <a:gdLst/>
            <a:ahLst/>
            <a:cxnLst/>
            <a:rect l="0" t="0" r="r" b="b"/>
            <a:pathLst>
              <a:path w="5486" h="4602">
                <a:moveTo>
                  <a:pt x="5486" y="107"/>
                </a:moveTo>
                <a:lnTo>
                  <a:pt x="128" y="4602"/>
                </a:lnTo>
                <a:lnTo>
                  <a:pt x="0" y="4602"/>
                </a:lnTo>
                <a:lnTo>
                  <a:pt x="5486" y="0"/>
                </a:lnTo>
                <a:lnTo>
                  <a:pt x="5486" y="107"/>
                </a:lnTo>
                <a:close/>
              </a:path>
            </a:pathLst>
          </a:custGeom>
          <a:solidFill>
            <a:srgbClr val="052625"/>
          </a:solidFill>
          <a:ln w="0">
            <a:noFill/>
          </a:ln>
        </p:spPr>
      </p:sp>
      <p:sp>
        <p:nvSpPr>
          <p:cNvPr id="3520" name="Freeform 3519"/>
          <p:cNvSpPr/>
          <p:nvPr/>
        </p:nvSpPr>
        <p:spPr>
          <a:xfrm>
            <a:off x="2018160" y="5162760"/>
            <a:ext cx="2020680" cy="1695240"/>
          </a:xfrm>
          <a:custGeom>
            <a:avLst/>
            <a:gdLst/>
            <a:ahLst/>
            <a:cxnLst/>
            <a:rect l="0" t="0" r="r" b="b"/>
            <a:pathLst>
              <a:path w="5613" h="4709">
                <a:moveTo>
                  <a:pt x="5613" y="107"/>
                </a:moveTo>
                <a:lnTo>
                  <a:pt x="127" y="4709"/>
                </a:lnTo>
                <a:lnTo>
                  <a:pt x="0" y="4709"/>
                </a:lnTo>
                <a:lnTo>
                  <a:pt x="5613" y="0"/>
                </a:lnTo>
                <a:lnTo>
                  <a:pt x="5613" y="107"/>
                </a:lnTo>
                <a:close/>
              </a:path>
            </a:pathLst>
          </a:custGeom>
          <a:solidFill>
            <a:srgbClr val="052726"/>
          </a:solidFill>
          <a:ln w="0">
            <a:noFill/>
          </a:ln>
        </p:spPr>
      </p:sp>
      <p:sp>
        <p:nvSpPr>
          <p:cNvPr id="3521" name="Freeform 3520"/>
          <p:cNvSpPr/>
          <p:nvPr/>
        </p:nvSpPr>
        <p:spPr>
          <a:xfrm>
            <a:off x="1972080" y="5123880"/>
            <a:ext cx="2066760" cy="1734120"/>
          </a:xfrm>
          <a:custGeom>
            <a:avLst/>
            <a:gdLst/>
            <a:ahLst/>
            <a:cxnLst/>
            <a:rect l="0" t="0" r="r" b="b"/>
            <a:pathLst>
              <a:path w="5741" h="4817">
                <a:moveTo>
                  <a:pt x="5741" y="108"/>
                </a:moveTo>
                <a:lnTo>
                  <a:pt x="128" y="4817"/>
                </a:lnTo>
                <a:lnTo>
                  <a:pt x="0" y="4817"/>
                </a:lnTo>
                <a:lnTo>
                  <a:pt x="5741" y="0"/>
                </a:lnTo>
                <a:lnTo>
                  <a:pt x="5741" y="108"/>
                </a:lnTo>
                <a:close/>
              </a:path>
            </a:pathLst>
          </a:custGeom>
          <a:solidFill>
            <a:srgbClr val="052827"/>
          </a:solidFill>
          <a:ln w="0">
            <a:noFill/>
          </a:ln>
        </p:spPr>
      </p:sp>
      <p:sp>
        <p:nvSpPr>
          <p:cNvPr id="3522" name="Freeform 3521"/>
          <p:cNvSpPr/>
          <p:nvPr/>
        </p:nvSpPr>
        <p:spPr>
          <a:xfrm>
            <a:off x="1926360" y="5085360"/>
            <a:ext cx="2112480" cy="1772640"/>
          </a:xfrm>
          <a:custGeom>
            <a:avLst/>
            <a:gdLst/>
            <a:ahLst/>
            <a:cxnLst/>
            <a:rect l="0" t="0" r="r" b="b"/>
            <a:pathLst>
              <a:path w="5868" h="4924">
                <a:moveTo>
                  <a:pt x="5868" y="107"/>
                </a:moveTo>
                <a:lnTo>
                  <a:pt x="127" y="4924"/>
                </a:lnTo>
                <a:lnTo>
                  <a:pt x="0" y="4924"/>
                </a:lnTo>
                <a:lnTo>
                  <a:pt x="5868" y="0"/>
                </a:lnTo>
                <a:lnTo>
                  <a:pt x="5868" y="107"/>
                </a:lnTo>
                <a:close/>
              </a:path>
            </a:pathLst>
          </a:custGeom>
          <a:solidFill>
            <a:srgbClr val="052928"/>
          </a:solidFill>
          <a:ln w="0">
            <a:noFill/>
          </a:ln>
        </p:spPr>
      </p:sp>
      <p:sp>
        <p:nvSpPr>
          <p:cNvPr id="3523" name="Freeform 3522"/>
          <p:cNvSpPr/>
          <p:nvPr/>
        </p:nvSpPr>
        <p:spPr>
          <a:xfrm>
            <a:off x="1880280" y="5046840"/>
            <a:ext cx="2158560" cy="1811160"/>
          </a:xfrm>
          <a:custGeom>
            <a:avLst/>
            <a:gdLst/>
            <a:ahLst/>
            <a:cxnLst/>
            <a:rect l="0" t="0" r="r" b="b"/>
            <a:pathLst>
              <a:path w="5996" h="5031">
                <a:moveTo>
                  <a:pt x="5996" y="107"/>
                </a:moveTo>
                <a:lnTo>
                  <a:pt x="128" y="5031"/>
                </a:lnTo>
                <a:lnTo>
                  <a:pt x="0" y="5031"/>
                </a:lnTo>
                <a:lnTo>
                  <a:pt x="5996" y="0"/>
                </a:lnTo>
                <a:lnTo>
                  <a:pt x="5996" y="107"/>
                </a:lnTo>
                <a:close/>
              </a:path>
            </a:pathLst>
          </a:custGeom>
          <a:solidFill>
            <a:srgbClr val="062A29"/>
          </a:solidFill>
          <a:ln w="0">
            <a:noFill/>
          </a:ln>
        </p:spPr>
      </p:sp>
      <p:sp>
        <p:nvSpPr>
          <p:cNvPr id="3524" name="Freeform 3523"/>
          <p:cNvSpPr/>
          <p:nvPr/>
        </p:nvSpPr>
        <p:spPr>
          <a:xfrm>
            <a:off x="1834560" y="5008320"/>
            <a:ext cx="2204280" cy="1849680"/>
          </a:xfrm>
          <a:custGeom>
            <a:avLst/>
            <a:gdLst/>
            <a:ahLst/>
            <a:cxnLst/>
            <a:rect l="0" t="0" r="r" b="b"/>
            <a:pathLst>
              <a:path w="6123" h="5138">
                <a:moveTo>
                  <a:pt x="6123" y="107"/>
                </a:moveTo>
                <a:lnTo>
                  <a:pt x="127" y="5138"/>
                </a:lnTo>
                <a:lnTo>
                  <a:pt x="0" y="5138"/>
                </a:lnTo>
                <a:lnTo>
                  <a:pt x="6123" y="0"/>
                </a:lnTo>
                <a:lnTo>
                  <a:pt x="6123" y="107"/>
                </a:lnTo>
                <a:close/>
              </a:path>
            </a:pathLst>
          </a:custGeom>
          <a:solidFill>
            <a:srgbClr val="062A2A"/>
          </a:solidFill>
          <a:ln w="0">
            <a:noFill/>
          </a:ln>
        </p:spPr>
      </p:sp>
      <p:sp>
        <p:nvSpPr>
          <p:cNvPr id="3525" name="Freeform 3524"/>
          <p:cNvSpPr/>
          <p:nvPr/>
        </p:nvSpPr>
        <p:spPr>
          <a:xfrm>
            <a:off x="1788480" y="4969800"/>
            <a:ext cx="2250360" cy="1888200"/>
          </a:xfrm>
          <a:custGeom>
            <a:avLst/>
            <a:gdLst/>
            <a:ahLst/>
            <a:cxnLst/>
            <a:rect l="0" t="0" r="r" b="b"/>
            <a:pathLst>
              <a:path w="6251" h="5245">
                <a:moveTo>
                  <a:pt x="6251" y="107"/>
                </a:moveTo>
                <a:lnTo>
                  <a:pt x="128" y="5245"/>
                </a:lnTo>
                <a:lnTo>
                  <a:pt x="0" y="5245"/>
                </a:lnTo>
                <a:lnTo>
                  <a:pt x="6251" y="0"/>
                </a:lnTo>
                <a:lnTo>
                  <a:pt x="6251" y="107"/>
                </a:lnTo>
                <a:close/>
              </a:path>
            </a:pathLst>
          </a:custGeom>
          <a:solidFill>
            <a:srgbClr val="062B2A"/>
          </a:solidFill>
          <a:ln w="0">
            <a:noFill/>
          </a:ln>
        </p:spPr>
      </p:sp>
      <p:sp>
        <p:nvSpPr>
          <p:cNvPr id="3526" name="Freeform 3525"/>
          <p:cNvSpPr/>
          <p:nvPr/>
        </p:nvSpPr>
        <p:spPr>
          <a:xfrm>
            <a:off x="1742760" y="4931280"/>
            <a:ext cx="2296080" cy="1926720"/>
          </a:xfrm>
          <a:custGeom>
            <a:avLst/>
            <a:gdLst/>
            <a:ahLst/>
            <a:cxnLst/>
            <a:rect l="0" t="0" r="r" b="b"/>
            <a:pathLst>
              <a:path w="6378" h="5352">
                <a:moveTo>
                  <a:pt x="6378" y="107"/>
                </a:moveTo>
                <a:lnTo>
                  <a:pt x="127" y="5352"/>
                </a:lnTo>
                <a:lnTo>
                  <a:pt x="0" y="5352"/>
                </a:lnTo>
                <a:lnTo>
                  <a:pt x="6378" y="0"/>
                </a:lnTo>
                <a:lnTo>
                  <a:pt x="6378" y="107"/>
                </a:lnTo>
                <a:close/>
              </a:path>
            </a:pathLst>
          </a:custGeom>
          <a:solidFill>
            <a:srgbClr val="062C2B"/>
          </a:solidFill>
          <a:ln w="0">
            <a:noFill/>
          </a:ln>
        </p:spPr>
      </p:sp>
      <p:sp>
        <p:nvSpPr>
          <p:cNvPr id="3527" name="Freeform 3526"/>
          <p:cNvSpPr/>
          <p:nvPr/>
        </p:nvSpPr>
        <p:spPr>
          <a:xfrm>
            <a:off x="1696680" y="4892760"/>
            <a:ext cx="2342160" cy="1965240"/>
          </a:xfrm>
          <a:custGeom>
            <a:avLst/>
            <a:gdLst/>
            <a:ahLst/>
            <a:cxnLst/>
            <a:rect l="0" t="0" r="r" b="b"/>
            <a:pathLst>
              <a:path w="6506" h="5459">
                <a:moveTo>
                  <a:pt x="6506" y="108"/>
                </a:moveTo>
                <a:lnTo>
                  <a:pt x="128" y="5459"/>
                </a:lnTo>
                <a:lnTo>
                  <a:pt x="0" y="5459"/>
                </a:lnTo>
                <a:lnTo>
                  <a:pt x="6506" y="0"/>
                </a:lnTo>
                <a:lnTo>
                  <a:pt x="6506" y="108"/>
                </a:lnTo>
                <a:close/>
              </a:path>
            </a:pathLst>
          </a:custGeom>
          <a:solidFill>
            <a:srgbClr val="062D2C"/>
          </a:solidFill>
          <a:ln w="0">
            <a:noFill/>
          </a:ln>
        </p:spPr>
      </p:sp>
      <p:sp>
        <p:nvSpPr>
          <p:cNvPr id="3528" name="Freeform 3527"/>
          <p:cNvSpPr/>
          <p:nvPr/>
        </p:nvSpPr>
        <p:spPr>
          <a:xfrm>
            <a:off x="1650960" y="4854240"/>
            <a:ext cx="2387880" cy="2003760"/>
          </a:xfrm>
          <a:custGeom>
            <a:avLst/>
            <a:gdLst/>
            <a:ahLst/>
            <a:cxnLst/>
            <a:rect l="0" t="0" r="r" b="b"/>
            <a:pathLst>
              <a:path w="6633" h="5566">
                <a:moveTo>
                  <a:pt x="6633" y="107"/>
                </a:moveTo>
                <a:lnTo>
                  <a:pt x="127" y="5566"/>
                </a:lnTo>
                <a:lnTo>
                  <a:pt x="0" y="5566"/>
                </a:lnTo>
                <a:lnTo>
                  <a:pt x="6633" y="0"/>
                </a:lnTo>
                <a:lnTo>
                  <a:pt x="6633" y="107"/>
                </a:lnTo>
                <a:close/>
              </a:path>
            </a:pathLst>
          </a:custGeom>
          <a:solidFill>
            <a:srgbClr val="062E2D"/>
          </a:solidFill>
          <a:ln w="0">
            <a:noFill/>
          </a:ln>
        </p:spPr>
      </p:sp>
      <p:sp>
        <p:nvSpPr>
          <p:cNvPr id="3529" name="Freeform 3528"/>
          <p:cNvSpPr/>
          <p:nvPr/>
        </p:nvSpPr>
        <p:spPr>
          <a:xfrm>
            <a:off x="1604880" y="4815720"/>
            <a:ext cx="2433960" cy="2042280"/>
          </a:xfrm>
          <a:custGeom>
            <a:avLst/>
            <a:gdLst/>
            <a:ahLst/>
            <a:cxnLst/>
            <a:rect l="0" t="0" r="r" b="b"/>
            <a:pathLst>
              <a:path w="6761" h="5673">
                <a:moveTo>
                  <a:pt x="6761" y="107"/>
                </a:moveTo>
                <a:lnTo>
                  <a:pt x="128" y="5673"/>
                </a:lnTo>
                <a:lnTo>
                  <a:pt x="0" y="5673"/>
                </a:lnTo>
                <a:lnTo>
                  <a:pt x="6761" y="0"/>
                </a:lnTo>
                <a:lnTo>
                  <a:pt x="6761" y="107"/>
                </a:lnTo>
                <a:close/>
              </a:path>
            </a:pathLst>
          </a:custGeom>
          <a:solidFill>
            <a:srgbClr val="062F2E"/>
          </a:solidFill>
          <a:ln w="0">
            <a:noFill/>
          </a:ln>
        </p:spPr>
      </p:sp>
      <p:sp>
        <p:nvSpPr>
          <p:cNvPr id="3530" name="Freeform 3529"/>
          <p:cNvSpPr/>
          <p:nvPr/>
        </p:nvSpPr>
        <p:spPr>
          <a:xfrm>
            <a:off x="1558800" y="4777200"/>
            <a:ext cx="2480040" cy="2080800"/>
          </a:xfrm>
          <a:custGeom>
            <a:avLst/>
            <a:gdLst/>
            <a:ahLst/>
            <a:cxnLst/>
            <a:rect l="0" t="0" r="r" b="b"/>
            <a:pathLst>
              <a:path w="6889" h="5780">
                <a:moveTo>
                  <a:pt x="6889" y="107"/>
                </a:moveTo>
                <a:lnTo>
                  <a:pt x="128" y="5780"/>
                </a:lnTo>
                <a:lnTo>
                  <a:pt x="0" y="5780"/>
                </a:lnTo>
                <a:lnTo>
                  <a:pt x="6889" y="0"/>
                </a:lnTo>
                <a:lnTo>
                  <a:pt x="6889" y="107"/>
                </a:lnTo>
                <a:close/>
              </a:path>
            </a:pathLst>
          </a:custGeom>
          <a:solidFill>
            <a:srgbClr val="06302F"/>
          </a:solidFill>
          <a:ln w="0">
            <a:noFill/>
          </a:ln>
        </p:spPr>
      </p:sp>
      <p:sp>
        <p:nvSpPr>
          <p:cNvPr id="3531" name="Freeform 3530"/>
          <p:cNvSpPr/>
          <p:nvPr/>
        </p:nvSpPr>
        <p:spPr>
          <a:xfrm>
            <a:off x="1513080" y="4738680"/>
            <a:ext cx="2525760" cy="2119320"/>
          </a:xfrm>
          <a:custGeom>
            <a:avLst/>
            <a:gdLst/>
            <a:ahLst/>
            <a:cxnLst/>
            <a:rect l="0" t="0" r="r" b="b"/>
            <a:pathLst>
              <a:path w="7016" h="5887">
                <a:moveTo>
                  <a:pt x="7016" y="107"/>
                </a:moveTo>
                <a:lnTo>
                  <a:pt x="127" y="5887"/>
                </a:lnTo>
                <a:lnTo>
                  <a:pt x="0" y="5887"/>
                </a:lnTo>
                <a:lnTo>
                  <a:pt x="7016" y="0"/>
                </a:lnTo>
                <a:lnTo>
                  <a:pt x="7016" y="107"/>
                </a:lnTo>
                <a:close/>
              </a:path>
            </a:pathLst>
          </a:custGeom>
          <a:solidFill>
            <a:srgbClr val="073130"/>
          </a:solidFill>
          <a:ln w="0">
            <a:noFill/>
          </a:ln>
        </p:spPr>
      </p:sp>
      <p:sp>
        <p:nvSpPr>
          <p:cNvPr id="3532" name="Freeform 3531"/>
          <p:cNvSpPr/>
          <p:nvPr/>
        </p:nvSpPr>
        <p:spPr>
          <a:xfrm>
            <a:off x="1467000" y="4700160"/>
            <a:ext cx="2571840" cy="2157840"/>
          </a:xfrm>
          <a:custGeom>
            <a:avLst/>
            <a:gdLst/>
            <a:ahLst/>
            <a:cxnLst/>
            <a:rect l="0" t="0" r="r" b="b"/>
            <a:pathLst>
              <a:path w="7144" h="5994">
                <a:moveTo>
                  <a:pt x="7144" y="107"/>
                </a:moveTo>
                <a:lnTo>
                  <a:pt x="128" y="5994"/>
                </a:lnTo>
                <a:lnTo>
                  <a:pt x="0" y="5994"/>
                </a:lnTo>
                <a:lnTo>
                  <a:pt x="7144" y="0"/>
                </a:lnTo>
                <a:lnTo>
                  <a:pt x="7144" y="107"/>
                </a:lnTo>
                <a:close/>
              </a:path>
            </a:pathLst>
          </a:custGeom>
          <a:solidFill>
            <a:srgbClr val="073131"/>
          </a:solidFill>
          <a:ln w="0">
            <a:noFill/>
          </a:ln>
        </p:spPr>
      </p:sp>
      <p:sp>
        <p:nvSpPr>
          <p:cNvPr id="3533" name="Freeform 3532"/>
          <p:cNvSpPr/>
          <p:nvPr/>
        </p:nvSpPr>
        <p:spPr>
          <a:xfrm>
            <a:off x="1421280" y="4661640"/>
            <a:ext cx="2617560" cy="2196360"/>
          </a:xfrm>
          <a:custGeom>
            <a:avLst/>
            <a:gdLst/>
            <a:ahLst/>
            <a:cxnLst/>
            <a:rect l="0" t="0" r="r" b="b"/>
            <a:pathLst>
              <a:path w="7271" h="6101">
                <a:moveTo>
                  <a:pt x="7271" y="107"/>
                </a:moveTo>
                <a:lnTo>
                  <a:pt x="127" y="6101"/>
                </a:lnTo>
                <a:lnTo>
                  <a:pt x="0" y="6101"/>
                </a:lnTo>
                <a:lnTo>
                  <a:pt x="7271" y="0"/>
                </a:lnTo>
                <a:lnTo>
                  <a:pt x="7271" y="107"/>
                </a:lnTo>
                <a:close/>
              </a:path>
            </a:pathLst>
          </a:custGeom>
          <a:solidFill>
            <a:srgbClr val="073231"/>
          </a:solidFill>
          <a:ln w="0">
            <a:noFill/>
          </a:ln>
        </p:spPr>
      </p:sp>
      <p:sp>
        <p:nvSpPr>
          <p:cNvPr id="3534" name="Freeform 3533"/>
          <p:cNvSpPr/>
          <p:nvPr/>
        </p:nvSpPr>
        <p:spPr>
          <a:xfrm>
            <a:off x="1375200" y="4623120"/>
            <a:ext cx="2663640" cy="2234880"/>
          </a:xfrm>
          <a:custGeom>
            <a:avLst/>
            <a:gdLst/>
            <a:ahLst/>
            <a:cxnLst/>
            <a:rect l="0" t="0" r="r" b="b"/>
            <a:pathLst>
              <a:path w="7399" h="6208">
                <a:moveTo>
                  <a:pt x="7399" y="107"/>
                </a:moveTo>
                <a:lnTo>
                  <a:pt x="128" y="6208"/>
                </a:lnTo>
                <a:lnTo>
                  <a:pt x="0" y="6208"/>
                </a:lnTo>
                <a:lnTo>
                  <a:pt x="7399" y="0"/>
                </a:lnTo>
                <a:lnTo>
                  <a:pt x="7399" y="107"/>
                </a:lnTo>
                <a:close/>
              </a:path>
            </a:pathLst>
          </a:custGeom>
          <a:solidFill>
            <a:srgbClr val="073332"/>
          </a:solidFill>
          <a:ln w="0">
            <a:noFill/>
          </a:ln>
        </p:spPr>
      </p:sp>
      <p:sp>
        <p:nvSpPr>
          <p:cNvPr id="3535" name="Freeform 3534"/>
          <p:cNvSpPr/>
          <p:nvPr/>
        </p:nvSpPr>
        <p:spPr>
          <a:xfrm>
            <a:off x="1329480" y="4584600"/>
            <a:ext cx="2709360" cy="2273400"/>
          </a:xfrm>
          <a:custGeom>
            <a:avLst/>
            <a:gdLst/>
            <a:ahLst/>
            <a:cxnLst/>
            <a:rect l="0" t="0" r="r" b="b"/>
            <a:pathLst>
              <a:path w="7526" h="6315">
                <a:moveTo>
                  <a:pt x="7526" y="107"/>
                </a:moveTo>
                <a:lnTo>
                  <a:pt x="128" y="6315"/>
                </a:lnTo>
                <a:lnTo>
                  <a:pt x="0" y="6315"/>
                </a:lnTo>
                <a:lnTo>
                  <a:pt x="7526" y="0"/>
                </a:lnTo>
                <a:lnTo>
                  <a:pt x="7526" y="107"/>
                </a:lnTo>
                <a:close/>
              </a:path>
            </a:pathLst>
          </a:custGeom>
          <a:solidFill>
            <a:srgbClr val="073433"/>
          </a:solidFill>
          <a:ln w="0">
            <a:noFill/>
          </a:ln>
        </p:spPr>
      </p:sp>
      <p:sp>
        <p:nvSpPr>
          <p:cNvPr id="3536" name="Freeform 3535"/>
          <p:cNvSpPr/>
          <p:nvPr/>
        </p:nvSpPr>
        <p:spPr>
          <a:xfrm>
            <a:off x="1283400" y="4546080"/>
            <a:ext cx="2755440" cy="2311920"/>
          </a:xfrm>
          <a:custGeom>
            <a:avLst/>
            <a:gdLst/>
            <a:ahLst/>
            <a:cxnLst/>
            <a:rect l="0" t="0" r="r" b="b"/>
            <a:pathLst>
              <a:path w="7654" h="6422">
                <a:moveTo>
                  <a:pt x="7654" y="107"/>
                </a:moveTo>
                <a:lnTo>
                  <a:pt x="128" y="6422"/>
                </a:lnTo>
                <a:lnTo>
                  <a:pt x="0" y="6422"/>
                </a:lnTo>
                <a:lnTo>
                  <a:pt x="7654" y="0"/>
                </a:lnTo>
                <a:lnTo>
                  <a:pt x="7654" y="107"/>
                </a:lnTo>
                <a:close/>
              </a:path>
            </a:pathLst>
          </a:custGeom>
          <a:solidFill>
            <a:srgbClr val="073534"/>
          </a:solidFill>
          <a:ln w="0">
            <a:noFill/>
          </a:ln>
        </p:spPr>
      </p:sp>
      <p:sp>
        <p:nvSpPr>
          <p:cNvPr id="3537" name="Freeform 3536"/>
          <p:cNvSpPr/>
          <p:nvPr/>
        </p:nvSpPr>
        <p:spPr>
          <a:xfrm>
            <a:off x="1237680" y="4507560"/>
            <a:ext cx="2801160" cy="2350440"/>
          </a:xfrm>
          <a:custGeom>
            <a:avLst/>
            <a:gdLst/>
            <a:ahLst/>
            <a:cxnLst/>
            <a:rect l="0" t="0" r="r" b="b"/>
            <a:pathLst>
              <a:path w="7781" h="6529">
                <a:moveTo>
                  <a:pt x="7781" y="107"/>
                </a:moveTo>
                <a:lnTo>
                  <a:pt x="127" y="6529"/>
                </a:lnTo>
                <a:lnTo>
                  <a:pt x="0" y="6529"/>
                </a:lnTo>
                <a:lnTo>
                  <a:pt x="7781" y="0"/>
                </a:lnTo>
                <a:lnTo>
                  <a:pt x="7781" y="107"/>
                </a:lnTo>
                <a:close/>
              </a:path>
            </a:pathLst>
          </a:custGeom>
          <a:solidFill>
            <a:srgbClr val="073635"/>
          </a:solidFill>
          <a:ln w="0">
            <a:noFill/>
          </a:ln>
        </p:spPr>
      </p:sp>
      <p:sp>
        <p:nvSpPr>
          <p:cNvPr id="3538" name="Freeform 3537"/>
          <p:cNvSpPr/>
          <p:nvPr/>
        </p:nvSpPr>
        <p:spPr>
          <a:xfrm>
            <a:off x="1191600" y="4469040"/>
            <a:ext cx="2847240" cy="2388960"/>
          </a:xfrm>
          <a:custGeom>
            <a:avLst/>
            <a:gdLst/>
            <a:ahLst/>
            <a:cxnLst/>
            <a:rect l="0" t="0" r="r" b="b"/>
            <a:pathLst>
              <a:path w="7909" h="6636">
                <a:moveTo>
                  <a:pt x="7909" y="107"/>
                </a:moveTo>
                <a:lnTo>
                  <a:pt x="128" y="6636"/>
                </a:lnTo>
                <a:lnTo>
                  <a:pt x="0" y="6636"/>
                </a:lnTo>
                <a:lnTo>
                  <a:pt x="7909" y="0"/>
                </a:lnTo>
                <a:lnTo>
                  <a:pt x="7909" y="107"/>
                </a:lnTo>
                <a:close/>
              </a:path>
            </a:pathLst>
          </a:custGeom>
          <a:solidFill>
            <a:srgbClr val="073736"/>
          </a:solidFill>
          <a:ln w="0">
            <a:noFill/>
          </a:ln>
        </p:spPr>
      </p:sp>
      <p:sp>
        <p:nvSpPr>
          <p:cNvPr id="3539" name="Freeform 3538"/>
          <p:cNvSpPr/>
          <p:nvPr/>
        </p:nvSpPr>
        <p:spPr>
          <a:xfrm>
            <a:off x="1145880" y="4430520"/>
            <a:ext cx="2892960" cy="2427480"/>
          </a:xfrm>
          <a:custGeom>
            <a:avLst/>
            <a:gdLst/>
            <a:ahLst/>
            <a:cxnLst/>
            <a:rect l="0" t="0" r="r" b="b"/>
            <a:pathLst>
              <a:path w="8036" h="6743">
                <a:moveTo>
                  <a:pt x="8036" y="107"/>
                </a:moveTo>
                <a:lnTo>
                  <a:pt x="127" y="6743"/>
                </a:lnTo>
                <a:lnTo>
                  <a:pt x="0" y="6743"/>
                </a:lnTo>
                <a:lnTo>
                  <a:pt x="8036" y="0"/>
                </a:lnTo>
                <a:lnTo>
                  <a:pt x="8036" y="107"/>
                </a:lnTo>
                <a:close/>
              </a:path>
            </a:pathLst>
          </a:custGeom>
          <a:solidFill>
            <a:srgbClr val="073837"/>
          </a:solidFill>
          <a:ln w="0">
            <a:noFill/>
          </a:ln>
        </p:spPr>
      </p:sp>
      <p:sp>
        <p:nvSpPr>
          <p:cNvPr id="3540" name="Freeform 3539"/>
          <p:cNvSpPr/>
          <p:nvPr/>
        </p:nvSpPr>
        <p:spPr>
          <a:xfrm>
            <a:off x="1099800" y="4392000"/>
            <a:ext cx="2939040" cy="2466000"/>
          </a:xfrm>
          <a:custGeom>
            <a:avLst/>
            <a:gdLst/>
            <a:ahLst/>
            <a:cxnLst/>
            <a:rect l="0" t="0" r="r" b="b"/>
            <a:pathLst>
              <a:path w="8164" h="6850">
                <a:moveTo>
                  <a:pt x="8164" y="107"/>
                </a:moveTo>
                <a:lnTo>
                  <a:pt x="128" y="6850"/>
                </a:lnTo>
                <a:lnTo>
                  <a:pt x="0" y="6850"/>
                </a:lnTo>
                <a:lnTo>
                  <a:pt x="8164" y="0"/>
                </a:lnTo>
                <a:lnTo>
                  <a:pt x="8164" y="107"/>
                </a:lnTo>
                <a:close/>
              </a:path>
            </a:pathLst>
          </a:custGeom>
          <a:solidFill>
            <a:srgbClr val="083937"/>
          </a:solidFill>
          <a:ln w="0">
            <a:noFill/>
          </a:ln>
        </p:spPr>
      </p:sp>
      <p:sp>
        <p:nvSpPr>
          <p:cNvPr id="3541" name="Freeform 3540"/>
          <p:cNvSpPr/>
          <p:nvPr/>
        </p:nvSpPr>
        <p:spPr>
          <a:xfrm>
            <a:off x="1054080" y="4353480"/>
            <a:ext cx="2984760" cy="2504520"/>
          </a:xfrm>
          <a:custGeom>
            <a:avLst/>
            <a:gdLst/>
            <a:ahLst/>
            <a:cxnLst/>
            <a:rect l="0" t="0" r="r" b="b"/>
            <a:pathLst>
              <a:path w="8291" h="6957">
                <a:moveTo>
                  <a:pt x="8291" y="107"/>
                </a:moveTo>
                <a:lnTo>
                  <a:pt x="127" y="6957"/>
                </a:lnTo>
                <a:lnTo>
                  <a:pt x="0" y="6957"/>
                </a:lnTo>
                <a:lnTo>
                  <a:pt x="8291" y="0"/>
                </a:lnTo>
                <a:lnTo>
                  <a:pt x="8291" y="107"/>
                </a:lnTo>
                <a:close/>
              </a:path>
            </a:pathLst>
          </a:custGeom>
          <a:solidFill>
            <a:srgbClr val="083938"/>
          </a:solidFill>
          <a:ln w="0">
            <a:noFill/>
          </a:ln>
        </p:spPr>
      </p:sp>
      <p:sp>
        <p:nvSpPr>
          <p:cNvPr id="3542" name="Freeform 3541"/>
          <p:cNvSpPr/>
          <p:nvPr/>
        </p:nvSpPr>
        <p:spPr>
          <a:xfrm>
            <a:off x="1008000" y="4314960"/>
            <a:ext cx="3030840" cy="2543040"/>
          </a:xfrm>
          <a:custGeom>
            <a:avLst/>
            <a:gdLst/>
            <a:ahLst/>
            <a:cxnLst/>
            <a:rect l="0" t="0" r="r" b="b"/>
            <a:pathLst>
              <a:path w="8419" h="7064">
                <a:moveTo>
                  <a:pt x="8419" y="107"/>
                </a:moveTo>
                <a:lnTo>
                  <a:pt x="128" y="7064"/>
                </a:lnTo>
                <a:lnTo>
                  <a:pt x="0" y="7064"/>
                </a:lnTo>
                <a:lnTo>
                  <a:pt x="8419" y="0"/>
                </a:lnTo>
                <a:lnTo>
                  <a:pt x="8419" y="107"/>
                </a:lnTo>
                <a:close/>
              </a:path>
            </a:pathLst>
          </a:custGeom>
          <a:solidFill>
            <a:srgbClr val="083A39"/>
          </a:solidFill>
          <a:ln w="0">
            <a:noFill/>
          </a:ln>
        </p:spPr>
      </p:sp>
      <p:sp>
        <p:nvSpPr>
          <p:cNvPr id="3543" name="Freeform 3542"/>
          <p:cNvSpPr/>
          <p:nvPr/>
        </p:nvSpPr>
        <p:spPr>
          <a:xfrm>
            <a:off x="961920" y="4276440"/>
            <a:ext cx="3076920" cy="2581560"/>
          </a:xfrm>
          <a:custGeom>
            <a:avLst/>
            <a:gdLst/>
            <a:ahLst/>
            <a:cxnLst/>
            <a:rect l="0" t="0" r="r" b="b"/>
            <a:pathLst>
              <a:path w="8547" h="7171">
                <a:moveTo>
                  <a:pt x="8547" y="107"/>
                </a:moveTo>
                <a:lnTo>
                  <a:pt x="128" y="7171"/>
                </a:lnTo>
                <a:lnTo>
                  <a:pt x="0" y="7171"/>
                </a:lnTo>
                <a:lnTo>
                  <a:pt x="8547" y="0"/>
                </a:lnTo>
                <a:lnTo>
                  <a:pt x="8547" y="107"/>
                </a:lnTo>
                <a:close/>
              </a:path>
            </a:pathLst>
          </a:custGeom>
          <a:solidFill>
            <a:srgbClr val="083B3A"/>
          </a:solidFill>
          <a:ln w="0">
            <a:noFill/>
          </a:ln>
        </p:spPr>
      </p:sp>
      <p:sp>
        <p:nvSpPr>
          <p:cNvPr id="3544" name="Freeform 3543"/>
          <p:cNvSpPr/>
          <p:nvPr/>
        </p:nvSpPr>
        <p:spPr>
          <a:xfrm>
            <a:off x="916200" y="4237920"/>
            <a:ext cx="3122640" cy="2620080"/>
          </a:xfrm>
          <a:custGeom>
            <a:avLst/>
            <a:gdLst/>
            <a:ahLst/>
            <a:cxnLst/>
            <a:rect l="0" t="0" r="r" b="b"/>
            <a:pathLst>
              <a:path w="8674" h="7278">
                <a:moveTo>
                  <a:pt x="8674" y="107"/>
                </a:moveTo>
                <a:lnTo>
                  <a:pt x="127" y="7278"/>
                </a:lnTo>
                <a:lnTo>
                  <a:pt x="0" y="7278"/>
                </a:lnTo>
                <a:lnTo>
                  <a:pt x="8674" y="0"/>
                </a:lnTo>
                <a:lnTo>
                  <a:pt x="8674" y="107"/>
                </a:lnTo>
                <a:close/>
              </a:path>
            </a:pathLst>
          </a:custGeom>
          <a:solidFill>
            <a:srgbClr val="083C3B"/>
          </a:solidFill>
          <a:ln w="0">
            <a:noFill/>
          </a:ln>
        </p:spPr>
      </p:sp>
      <p:sp>
        <p:nvSpPr>
          <p:cNvPr id="3545" name="Freeform 3544"/>
          <p:cNvSpPr/>
          <p:nvPr/>
        </p:nvSpPr>
        <p:spPr>
          <a:xfrm>
            <a:off x="870120" y="4199400"/>
            <a:ext cx="3168720" cy="2658600"/>
          </a:xfrm>
          <a:custGeom>
            <a:avLst/>
            <a:gdLst/>
            <a:ahLst/>
            <a:cxnLst/>
            <a:rect l="0" t="0" r="r" b="b"/>
            <a:pathLst>
              <a:path w="8802" h="7385">
                <a:moveTo>
                  <a:pt x="8802" y="107"/>
                </a:moveTo>
                <a:lnTo>
                  <a:pt x="128" y="7385"/>
                </a:lnTo>
                <a:lnTo>
                  <a:pt x="0" y="7385"/>
                </a:lnTo>
                <a:lnTo>
                  <a:pt x="8802" y="0"/>
                </a:lnTo>
                <a:lnTo>
                  <a:pt x="8802" y="107"/>
                </a:lnTo>
                <a:close/>
              </a:path>
            </a:pathLst>
          </a:custGeom>
          <a:solidFill>
            <a:srgbClr val="083D3C"/>
          </a:solidFill>
          <a:ln w="0">
            <a:noFill/>
          </a:ln>
        </p:spPr>
      </p:sp>
      <p:sp>
        <p:nvSpPr>
          <p:cNvPr id="3546" name="Freeform 3545"/>
          <p:cNvSpPr/>
          <p:nvPr/>
        </p:nvSpPr>
        <p:spPr>
          <a:xfrm>
            <a:off x="824400" y="4160880"/>
            <a:ext cx="3214440" cy="2697120"/>
          </a:xfrm>
          <a:custGeom>
            <a:avLst/>
            <a:gdLst/>
            <a:ahLst/>
            <a:cxnLst/>
            <a:rect l="0" t="0" r="r" b="b"/>
            <a:pathLst>
              <a:path w="8929" h="7492">
                <a:moveTo>
                  <a:pt x="8929" y="107"/>
                </a:moveTo>
                <a:lnTo>
                  <a:pt x="127" y="7492"/>
                </a:lnTo>
                <a:lnTo>
                  <a:pt x="0" y="7492"/>
                </a:lnTo>
                <a:lnTo>
                  <a:pt x="8929" y="0"/>
                </a:lnTo>
                <a:lnTo>
                  <a:pt x="8929" y="107"/>
                </a:lnTo>
                <a:close/>
              </a:path>
            </a:pathLst>
          </a:custGeom>
          <a:solidFill>
            <a:srgbClr val="083E3D"/>
          </a:solidFill>
          <a:ln w="0">
            <a:noFill/>
          </a:ln>
        </p:spPr>
      </p:sp>
      <p:sp>
        <p:nvSpPr>
          <p:cNvPr id="3547" name="Freeform 3546"/>
          <p:cNvSpPr/>
          <p:nvPr/>
        </p:nvSpPr>
        <p:spPr>
          <a:xfrm>
            <a:off x="778320" y="4122360"/>
            <a:ext cx="3260520" cy="2735640"/>
          </a:xfrm>
          <a:custGeom>
            <a:avLst/>
            <a:gdLst/>
            <a:ahLst/>
            <a:cxnLst/>
            <a:rect l="0" t="0" r="r" b="b"/>
            <a:pathLst>
              <a:path w="9057" h="7599">
                <a:moveTo>
                  <a:pt x="9057" y="107"/>
                </a:moveTo>
                <a:lnTo>
                  <a:pt x="128" y="7599"/>
                </a:lnTo>
                <a:lnTo>
                  <a:pt x="0" y="7599"/>
                </a:lnTo>
                <a:lnTo>
                  <a:pt x="9057" y="0"/>
                </a:lnTo>
                <a:lnTo>
                  <a:pt x="9057" y="107"/>
                </a:lnTo>
                <a:close/>
              </a:path>
            </a:pathLst>
          </a:custGeom>
          <a:solidFill>
            <a:srgbClr val="083F3D"/>
          </a:solidFill>
          <a:ln w="0">
            <a:noFill/>
          </a:ln>
        </p:spPr>
      </p:sp>
      <p:sp>
        <p:nvSpPr>
          <p:cNvPr id="3548" name="Freeform 3547"/>
          <p:cNvSpPr/>
          <p:nvPr/>
        </p:nvSpPr>
        <p:spPr>
          <a:xfrm>
            <a:off x="732600" y="4083840"/>
            <a:ext cx="3306240" cy="2774160"/>
          </a:xfrm>
          <a:custGeom>
            <a:avLst/>
            <a:gdLst/>
            <a:ahLst/>
            <a:cxnLst/>
            <a:rect l="0" t="0" r="r" b="b"/>
            <a:pathLst>
              <a:path w="9184" h="7706">
                <a:moveTo>
                  <a:pt x="9184" y="107"/>
                </a:moveTo>
                <a:lnTo>
                  <a:pt x="127" y="7706"/>
                </a:lnTo>
                <a:lnTo>
                  <a:pt x="0" y="7706"/>
                </a:lnTo>
                <a:lnTo>
                  <a:pt x="9184" y="0"/>
                </a:lnTo>
                <a:lnTo>
                  <a:pt x="9184" y="107"/>
                </a:lnTo>
                <a:close/>
              </a:path>
            </a:pathLst>
          </a:custGeom>
          <a:solidFill>
            <a:srgbClr val="09403E"/>
          </a:solidFill>
          <a:ln w="0">
            <a:noFill/>
          </a:ln>
        </p:spPr>
      </p:sp>
      <p:sp>
        <p:nvSpPr>
          <p:cNvPr id="3549" name="Freeform 3548"/>
          <p:cNvSpPr/>
          <p:nvPr/>
        </p:nvSpPr>
        <p:spPr>
          <a:xfrm>
            <a:off x="686520" y="4045320"/>
            <a:ext cx="3352320" cy="2812680"/>
          </a:xfrm>
          <a:custGeom>
            <a:avLst/>
            <a:gdLst/>
            <a:ahLst/>
            <a:cxnLst/>
            <a:rect l="0" t="0" r="r" b="b"/>
            <a:pathLst>
              <a:path w="9312" h="7813">
                <a:moveTo>
                  <a:pt x="9312" y="107"/>
                </a:moveTo>
                <a:lnTo>
                  <a:pt x="128" y="7813"/>
                </a:lnTo>
                <a:lnTo>
                  <a:pt x="0" y="7813"/>
                </a:lnTo>
                <a:lnTo>
                  <a:pt x="9312" y="0"/>
                </a:lnTo>
                <a:lnTo>
                  <a:pt x="9312" y="107"/>
                </a:lnTo>
                <a:close/>
              </a:path>
            </a:pathLst>
          </a:custGeom>
          <a:solidFill>
            <a:srgbClr val="09403F"/>
          </a:solidFill>
          <a:ln w="0">
            <a:noFill/>
          </a:ln>
        </p:spPr>
      </p:sp>
      <p:sp>
        <p:nvSpPr>
          <p:cNvPr id="3550" name="Freeform 3549"/>
          <p:cNvSpPr/>
          <p:nvPr/>
        </p:nvSpPr>
        <p:spPr>
          <a:xfrm>
            <a:off x="640800" y="4006800"/>
            <a:ext cx="3398040" cy="2851200"/>
          </a:xfrm>
          <a:custGeom>
            <a:avLst/>
            <a:gdLst/>
            <a:ahLst/>
            <a:cxnLst/>
            <a:rect l="0" t="0" r="r" b="b"/>
            <a:pathLst>
              <a:path w="9439" h="7920">
                <a:moveTo>
                  <a:pt x="9439" y="107"/>
                </a:moveTo>
                <a:lnTo>
                  <a:pt x="127" y="7920"/>
                </a:lnTo>
                <a:lnTo>
                  <a:pt x="0" y="7920"/>
                </a:lnTo>
                <a:lnTo>
                  <a:pt x="9439" y="0"/>
                </a:lnTo>
                <a:lnTo>
                  <a:pt x="9439" y="107"/>
                </a:lnTo>
                <a:close/>
              </a:path>
            </a:pathLst>
          </a:custGeom>
          <a:solidFill>
            <a:srgbClr val="094140"/>
          </a:solidFill>
          <a:ln w="0">
            <a:noFill/>
          </a:ln>
        </p:spPr>
      </p:sp>
      <p:sp>
        <p:nvSpPr>
          <p:cNvPr id="3551" name="Freeform 3550"/>
          <p:cNvSpPr/>
          <p:nvPr/>
        </p:nvSpPr>
        <p:spPr>
          <a:xfrm>
            <a:off x="594720" y="3968280"/>
            <a:ext cx="3444120" cy="2889720"/>
          </a:xfrm>
          <a:custGeom>
            <a:avLst/>
            <a:gdLst/>
            <a:ahLst/>
            <a:cxnLst/>
            <a:rect l="0" t="0" r="r" b="b"/>
            <a:pathLst>
              <a:path w="9567" h="8027">
                <a:moveTo>
                  <a:pt x="9567" y="107"/>
                </a:moveTo>
                <a:lnTo>
                  <a:pt x="128" y="8027"/>
                </a:lnTo>
                <a:lnTo>
                  <a:pt x="0" y="8027"/>
                </a:lnTo>
                <a:lnTo>
                  <a:pt x="9567" y="0"/>
                </a:lnTo>
                <a:lnTo>
                  <a:pt x="9567" y="107"/>
                </a:lnTo>
                <a:close/>
              </a:path>
            </a:pathLst>
          </a:custGeom>
          <a:solidFill>
            <a:srgbClr val="094241"/>
          </a:solidFill>
          <a:ln w="0">
            <a:noFill/>
          </a:ln>
        </p:spPr>
      </p:sp>
      <p:sp>
        <p:nvSpPr>
          <p:cNvPr id="3552" name="Freeform 3551"/>
          <p:cNvSpPr/>
          <p:nvPr/>
        </p:nvSpPr>
        <p:spPr>
          <a:xfrm>
            <a:off x="549000" y="3929760"/>
            <a:ext cx="3489840" cy="2928240"/>
          </a:xfrm>
          <a:custGeom>
            <a:avLst/>
            <a:gdLst/>
            <a:ahLst/>
            <a:cxnLst/>
            <a:rect l="0" t="0" r="r" b="b"/>
            <a:pathLst>
              <a:path w="9694" h="8134">
                <a:moveTo>
                  <a:pt x="9694" y="107"/>
                </a:moveTo>
                <a:lnTo>
                  <a:pt x="127" y="8134"/>
                </a:lnTo>
                <a:lnTo>
                  <a:pt x="0" y="8134"/>
                </a:lnTo>
                <a:lnTo>
                  <a:pt x="9694" y="0"/>
                </a:lnTo>
                <a:lnTo>
                  <a:pt x="9694" y="107"/>
                </a:lnTo>
                <a:close/>
              </a:path>
            </a:pathLst>
          </a:custGeom>
          <a:solidFill>
            <a:srgbClr val="094342"/>
          </a:solidFill>
          <a:ln w="0">
            <a:noFill/>
          </a:ln>
        </p:spPr>
      </p:sp>
      <p:sp>
        <p:nvSpPr>
          <p:cNvPr id="3553" name="Freeform 3552"/>
          <p:cNvSpPr/>
          <p:nvPr/>
        </p:nvSpPr>
        <p:spPr>
          <a:xfrm>
            <a:off x="502920" y="3891240"/>
            <a:ext cx="3535920" cy="2966760"/>
          </a:xfrm>
          <a:custGeom>
            <a:avLst/>
            <a:gdLst/>
            <a:ahLst/>
            <a:cxnLst/>
            <a:rect l="0" t="0" r="r" b="b"/>
            <a:pathLst>
              <a:path w="9822" h="8241">
                <a:moveTo>
                  <a:pt x="9822" y="107"/>
                </a:moveTo>
                <a:lnTo>
                  <a:pt x="128" y="8241"/>
                </a:lnTo>
                <a:lnTo>
                  <a:pt x="0" y="8241"/>
                </a:lnTo>
                <a:lnTo>
                  <a:pt x="9822" y="0"/>
                </a:lnTo>
                <a:lnTo>
                  <a:pt x="9822" y="107"/>
                </a:lnTo>
                <a:close/>
              </a:path>
            </a:pathLst>
          </a:custGeom>
          <a:solidFill>
            <a:srgbClr val="094443"/>
          </a:solidFill>
          <a:ln w="0">
            <a:noFill/>
          </a:ln>
        </p:spPr>
      </p:sp>
      <p:sp>
        <p:nvSpPr>
          <p:cNvPr id="3554" name="Freeform 3553"/>
          <p:cNvSpPr/>
          <p:nvPr/>
        </p:nvSpPr>
        <p:spPr>
          <a:xfrm>
            <a:off x="457200" y="3852720"/>
            <a:ext cx="3581640" cy="3005280"/>
          </a:xfrm>
          <a:custGeom>
            <a:avLst/>
            <a:gdLst/>
            <a:ahLst/>
            <a:cxnLst/>
            <a:rect l="0" t="0" r="r" b="b"/>
            <a:pathLst>
              <a:path w="9949" h="8348">
                <a:moveTo>
                  <a:pt x="9949" y="107"/>
                </a:moveTo>
                <a:lnTo>
                  <a:pt x="127" y="8348"/>
                </a:lnTo>
                <a:lnTo>
                  <a:pt x="0" y="8348"/>
                </a:lnTo>
                <a:lnTo>
                  <a:pt x="9949" y="0"/>
                </a:lnTo>
                <a:lnTo>
                  <a:pt x="9949" y="107"/>
                </a:lnTo>
                <a:close/>
              </a:path>
            </a:pathLst>
          </a:custGeom>
          <a:solidFill>
            <a:srgbClr val="094544"/>
          </a:solidFill>
          <a:ln w="0">
            <a:noFill/>
          </a:ln>
        </p:spPr>
      </p:sp>
      <p:sp>
        <p:nvSpPr>
          <p:cNvPr id="3555" name="Freeform 3554"/>
          <p:cNvSpPr/>
          <p:nvPr/>
        </p:nvSpPr>
        <p:spPr>
          <a:xfrm>
            <a:off x="457200" y="38142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94644"/>
          </a:solidFill>
          <a:ln w="0">
            <a:noFill/>
          </a:ln>
        </p:spPr>
      </p:sp>
      <p:sp>
        <p:nvSpPr>
          <p:cNvPr id="3556" name="Freeform 3555"/>
          <p:cNvSpPr/>
          <p:nvPr/>
        </p:nvSpPr>
        <p:spPr>
          <a:xfrm>
            <a:off x="457200" y="37756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745"/>
          </a:solidFill>
          <a:ln w="0">
            <a:noFill/>
          </a:ln>
        </p:spPr>
      </p:sp>
      <p:sp>
        <p:nvSpPr>
          <p:cNvPr id="3557" name="Freeform 3556"/>
          <p:cNvSpPr/>
          <p:nvPr/>
        </p:nvSpPr>
        <p:spPr>
          <a:xfrm>
            <a:off x="457200" y="37371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846"/>
          </a:solidFill>
          <a:ln w="0">
            <a:noFill/>
          </a:ln>
        </p:spPr>
      </p:sp>
      <p:sp>
        <p:nvSpPr>
          <p:cNvPr id="3558" name="Freeform 3557"/>
          <p:cNvSpPr/>
          <p:nvPr/>
        </p:nvSpPr>
        <p:spPr>
          <a:xfrm>
            <a:off x="457200" y="36986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847"/>
          </a:solidFill>
          <a:ln w="0">
            <a:noFill/>
          </a:ln>
        </p:spPr>
      </p:sp>
      <p:sp>
        <p:nvSpPr>
          <p:cNvPr id="3559" name="Freeform 3558"/>
          <p:cNvSpPr/>
          <p:nvPr/>
        </p:nvSpPr>
        <p:spPr>
          <a:xfrm>
            <a:off x="457200" y="36601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948"/>
          </a:solidFill>
          <a:ln w="0">
            <a:noFill/>
          </a:ln>
        </p:spPr>
      </p:sp>
      <p:sp>
        <p:nvSpPr>
          <p:cNvPr id="3560" name="Freeform 3559"/>
          <p:cNvSpPr/>
          <p:nvPr/>
        </p:nvSpPr>
        <p:spPr>
          <a:xfrm>
            <a:off x="457200" y="36216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A49"/>
          </a:solidFill>
          <a:ln w="0">
            <a:noFill/>
          </a:ln>
        </p:spPr>
      </p:sp>
      <p:sp>
        <p:nvSpPr>
          <p:cNvPr id="3561" name="Freeform 3560"/>
          <p:cNvSpPr/>
          <p:nvPr/>
        </p:nvSpPr>
        <p:spPr>
          <a:xfrm>
            <a:off x="457200" y="35830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B4A"/>
          </a:solidFill>
          <a:ln w="0">
            <a:noFill/>
          </a:ln>
        </p:spPr>
      </p:sp>
      <p:sp>
        <p:nvSpPr>
          <p:cNvPr id="3562" name="Freeform 3561"/>
          <p:cNvSpPr/>
          <p:nvPr/>
        </p:nvSpPr>
        <p:spPr>
          <a:xfrm>
            <a:off x="457200" y="35445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C4A"/>
          </a:solidFill>
          <a:ln w="0">
            <a:noFill/>
          </a:ln>
        </p:spPr>
      </p:sp>
      <p:sp>
        <p:nvSpPr>
          <p:cNvPr id="3563" name="Freeform 3562"/>
          <p:cNvSpPr/>
          <p:nvPr/>
        </p:nvSpPr>
        <p:spPr>
          <a:xfrm>
            <a:off x="457200" y="35060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D4B"/>
          </a:solidFill>
          <a:ln w="0">
            <a:noFill/>
          </a:ln>
        </p:spPr>
      </p:sp>
      <p:sp>
        <p:nvSpPr>
          <p:cNvPr id="3564" name="Freeform 3563"/>
          <p:cNvSpPr/>
          <p:nvPr/>
        </p:nvSpPr>
        <p:spPr>
          <a:xfrm>
            <a:off x="457200" y="34675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A4E4C"/>
          </a:solidFill>
          <a:ln w="0">
            <a:noFill/>
          </a:ln>
        </p:spPr>
      </p:sp>
      <p:sp>
        <p:nvSpPr>
          <p:cNvPr id="3565" name="Freeform 3564"/>
          <p:cNvSpPr/>
          <p:nvPr/>
        </p:nvSpPr>
        <p:spPr>
          <a:xfrm>
            <a:off x="457200" y="34290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B4F4D"/>
          </a:solidFill>
          <a:ln w="0">
            <a:noFill/>
          </a:ln>
        </p:spPr>
      </p:sp>
      <p:sp>
        <p:nvSpPr>
          <p:cNvPr id="3566" name="Freeform 3565"/>
          <p:cNvSpPr/>
          <p:nvPr/>
        </p:nvSpPr>
        <p:spPr>
          <a:xfrm>
            <a:off x="457200" y="339012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0B4F4E"/>
          </a:solidFill>
          <a:ln w="0">
            <a:noFill/>
          </a:ln>
        </p:spPr>
      </p:sp>
      <p:sp>
        <p:nvSpPr>
          <p:cNvPr id="3567" name="Freeform 3566"/>
          <p:cNvSpPr/>
          <p:nvPr/>
        </p:nvSpPr>
        <p:spPr>
          <a:xfrm>
            <a:off x="457200" y="3351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04F"/>
          </a:solidFill>
          <a:ln w="0">
            <a:noFill/>
          </a:ln>
        </p:spPr>
      </p:sp>
      <p:sp>
        <p:nvSpPr>
          <p:cNvPr id="3568" name="Freeform 3567"/>
          <p:cNvSpPr/>
          <p:nvPr/>
        </p:nvSpPr>
        <p:spPr>
          <a:xfrm>
            <a:off x="457200" y="3313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150"/>
          </a:solidFill>
          <a:ln w="0">
            <a:noFill/>
          </a:ln>
        </p:spPr>
      </p:sp>
      <p:sp>
        <p:nvSpPr>
          <p:cNvPr id="3569" name="Freeform 3568"/>
          <p:cNvSpPr/>
          <p:nvPr/>
        </p:nvSpPr>
        <p:spPr>
          <a:xfrm>
            <a:off x="457200" y="3274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251"/>
          </a:solidFill>
          <a:ln w="0">
            <a:noFill/>
          </a:ln>
        </p:spPr>
      </p:sp>
      <p:sp>
        <p:nvSpPr>
          <p:cNvPr id="3570" name="Freeform 3569"/>
          <p:cNvSpPr/>
          <p:nvPr/>
        </p:nvSpPr>
        <p:spPr>
          <a:xfrm>
            <a:off x="457200" y="3236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351"/>
          </a:solidFill>
          <a:ln w="0">
            <a:noFill/>
          </a:ln>
        </p:spPr>
      </p:sp>
      <p:sp>
        <p:nvSpPr>
          <p:cNvPr id="3571" name="Freeform 3570"/>
          <p:cNvSpPr/>
          <p:nvPr/>
        </p:nvSpPr>
        <p:spPr>
          <a:xfrm>
            <a:off x="457200" y="3197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452"/>
          </a:solidFill>
          <a:ln w="0">
            <a:noFill/>
          </a:ln>
        </p:spPr>
      </p:sp>
      <p:sp>
        <p:nvSpPr>
          <p:cNvPr id="3572" name="Freeform 3571"/>
          <p:cNvSpPr/>
          <p:nvPr/>
        </p:nvSpPr>
        <p:spPr>
          <a:xfrm>
            <a:off x="457200" y="31590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B5553"/>
          </a:solidFill>
          <a:ln w="0">
            <a:noFill/>
          </a:ln>
        </p:spPr>
      </p:sp>
      <p:sp>
        <p:nvSpPr>
          <p:cNvPr id="3573" name="Freeform 3572"/>
          <p:cNvSpPr/>
          <p:nvPr/>
        </p:nvSpPr>
        <p:spPr>
          <a:xfrm>
            <a:off x="457200" y="31204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654"/>
          </a:solidFill>
          <a:ln w="0">
            <a:noFill/>
          </a:ln>
        </p:spPr>
      </p:sp>
      <p:sp>
        <p:nvSpPr>
          <p:cNvPr id="3574" name="Freeform 3573"/>
          <p:cNvSpPr/>
          <p:nvPr/>
        </p:nvSpPr>
        <p:spPr>
          <a:xfrm>
            <a:off x="457200" y="30819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755"/>
          </a:solidFill>
          <a:ln w="0">
            <a:noFill/>
          </a:ln>
        </p:spPr>
      </p:sp>
      <p:sp>
        <p:nvSpPr>
          <p:cNvPr id="3575" name="Freeform 3574"/>
          <p:cNvSpPr/>
          <p:nvPr/>
        </p:nvSpPr>
        <p:spPr>
          <a:xfrm>
            <a:off x="457200" y="30434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756"/>
          </a:solidFill>
          <a:ln w="0">
            <a:noFill/>
          </a:ln>
        </p:spPr>
      </p:sp>
      <p:sp>
        <p:nvSpPr>
          <p:cNvPr id="3576" name="Freeform 3575"/>
          <p:cNvSpPr/>
          <p:nvPr/>
        </p:nvSpPr>
        <p:spPr>
          <a:xfrm>
            <a:off x="457200" y="30049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857"/>
          </a:solidFill>
          <a:ln w="0">
            <a:noFill/>
          </a:ln>
        </p:spPr>
      </p:sp>
      <p:sp>
        <p:nvSpPr>
          <p:cNvPr id="3577" name="Freeform 3576"/>
          <p:cNvSpPr/>
          <p:nvPr/>
        </p:nvSpPr>
        <p:spPr>
          <a:xfrm>
            <a:off x="457200" y="29664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957"/>
          </a:solidFill>
          <a:ln w="0">
            <a:noFill/>
          </a:ln>
        </p:spPr>
      </p:sp>
      <p:sp>
        <p:nvSpPr>
          <p:cNvPr id="3578" name="Freeform 3577"/>
          <p:cNvSpPr/>
          <p:nvPr/>
        </p:nvSpPr>
        <p:spPr>
          <a:xfrm>
            <a:off x="457200" y="29278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A58"/>
          </a:solidFill>
          <a:ln w="0">
            <a:noFill/>
          </a:ln>
        </p:spPr>
      </p:sp>
      <p:sp>
        <p:nvSpPr>
          <p:cNvPr id="3579" name="Freeform 3578"/>
          <p:cNvSpPr/>
          <p:nvPr/>
        </p:nvSpPr>
        <p:spPr>
          <a:xfrm>
            <a:off x="457200" y="28893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B59"/>
          </a:solidFill>
          <a:ln w="0">
            <a:noFill/>
          </a:ln>
        </p:spPr>
      </p:sp>
      <p:sp>
        <p:nvSpPr>
          <p:cNvPr id="3580" name="Freeform 3579"/>
          <p:cNvSpPr/>
          <p:nvPr/>
        </p:nvSpPr>
        <p:spPr>
          <a:xfrm>
            <a:off x="457200" y="2850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C5A"/>
          </a:solidFill>
          <a:ln w="0">
            <a:noFill/>
          </a:ln>
        </p:spPr>
      </p:sp>
      <p:sp>
        <p:nvSpPr>
          <p:cNvPr id="3581" name="Freeform 3580"/>
          <p:cNvSpPr/>
          <p:nvPr/>
        </p:nvSpPr>
        <p:spPr>
          <a:xfrm>
            <a:off x="457200" y="2812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C5D5B"/>
          </a:solidFill>
          <a:ln w="0">
            <a:noFill/>
          </a:ln>
        </p:spPr>
      </p:sp>
      <p:sp>
        <p:nvSpPr>
          <p:cNvPr id="3582" name="Freeform 3581"/>
          <p:cNvSpPr/>
          <p:nvPr/>
        </p:nvSpPr>
        <p:spPr>
          <a:xfrm>
            <a:off x="457200" y="27738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5E5C"/>
          </a:solidFill>
          <a:ln w="0">
            <a:noFill/>
          </a:ln>
        </p:spPr>
      </p:sp>
      <p:sp>
        <p:nvSpPr>
          <p:cNvPr id="3583" name="Freeform 3582"/>
          <p:cNvSpPr/>
          <p:nvPr/>
        </p:nvSpPr>
        <p:spPr>
          <a:xfrm>
            <a:off x="457200" y="27352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5E5D"/>
          </a:solidFill>
          <a:ln w="0">
            <a:noFill/>
          </a:ln>
        </p:spPr>
      </p:sp>
      <p:sp>
        <p:nvSpPr>
          <p:cNvPr id="3584" name="Freeform 3583"/>
          <p:cNvSpPr/>
          <p:nvPr/>
        </p:nvSpPr>
        <p:spPr>
          <a:xfrm>
            <a:off x="457200" y="2696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5F5E"/>
          </a:solidFill>
          <a:ln w="0">
            <a:noFill/>
          </a:ln>
        </p:spPr>
      </p:sp>
      <p:sp>
        <p:nvSpPr>
          <p:cNvPr id="3585" name="Freeform 3584"/>
          <p:cNvSpPr/>
          <p:nvPr/>
        </p:nvSpPr>
        <p:spPr>
          <a:xfrm>
            <a:off x="457200" y="26582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605E"/>
          </a:solidFill>
          <a:ln w="0">
            <a:noFill/>
          </a:ln>
        </p:spPr>
      </p:sp>
      <p:sp>
        <p:nvSpPr>
          <p:cNvPr id="3586" name="Freeform 3585"/>
          <p:cNvSpPr/>
          <p:nvPr/>
        </p:nvSpPr>
        <p:spPr>
          <a:xfrm>
            <a:off x="457200" y="26197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615F"/>
          </a:solidFill>
          <a:ln w="0">
            <a:noFill/>
          </a:ln>
        </p:spPr>
      </p:sp>
      <p:sp>
        <p:nvSpPr>
          <p:cNvPr id="3587" name="Freeform 3586"/>
          <p:cNvSpPr/>
          <p:nvPr/>
        </p:nvSpPr>
        <p:spPr>
          <a:xfrm>
            <a:off x="457200" y="25812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6260"/>
          </a:solidFill>
          <a:ln w="0">
            <a:noFill/>
          </a:ln>
        </p:spPr>
      </p:sp>
      <p:sp>
        <p:nvSpPr>
          <p:cNvPr id="3588" name="Freeform 3587"/>
          <p:cNvSpPr/>
          <p:nvPr/>
        </p:nvSpPr>
        <p:spPr>
          <a:xfrm>
            <a:off x="457200" y="25426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6361"/>
          </a:solidFill>
          <a:ln w="0">
            <a:noFill/>
          </a:ln>
        </p:spPr>
      </p:sp>
      <p:sp>
        <p:nvSpPr>
          <p:cNvPr id="3589" name="Freeform 3588"/>
          <p:cNvSpPr/>
          <p:nvPr/>
        </p:nvSpPr>
        <p:spPr>
          <a:xfrm>
            <a:off x="457200" y="25041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D6462"/>
          </a:solidFill>
          <a:ln w="0">
            <a:noFill/>
          </a:ln>
        </p:spPr>
      </p:sp>
      <p:sp>
        <p:nvSpPr>
          <p:cNvPr id="3590" name="Freeform 3589"/>
          <p:cNvSpPr/>
          <p:nvPr/>
        </p:nvSpPr>
        <p:spPr>
          <a:xfrm>
            <a:off x="457200" y="24656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563"/>
          </a:solidFill>
          <a:ln w="0">
            <a:noFill/>
          </a:ln>
        </p:spPr>
      </p:sp>
      <p:sp>
        <p:nvSpPr>
          <p:cNvPr id="3591" name="Freeform 3590"/>
          <p:cNvSpPr/>
          <p:nvPr/>
        </p:nvSpPr>
        <p:spPr>
          <a:xfrm>
            <a:off x="457200" y="24271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664"/>
          </a:solidFill>
          <a:ln w="0">
            <a:noFill/>
          </a:ln>
        </p:spPr>
      </p:sp>
      <p:sp>
        <p:nvSpPr>
          <p:cNvPr id="3592" name="Freeform 3591"/>
          <p:cNvSpPr/>
          <p:nvPr/>
        </p:nvSpPr>
        <p:spPr>
          <a:xfrm>
            <a:off x="457200" y="2388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664"/>
          </a:solidFill>
          <a:ln w="0">
            <a:noFill/>
          </a:ln>
        </p:spPr>
      </p:sp>
      <p:sp>
        <p:nvSpPr>
          <p:cNvPr id="3593" name="Freeform 3592"/>
          <p:cNvSpPr/>
          <p:nvPr/>
        </p:nvSpPr>
        <p:spPr>
          <a:xfrm>
            <a:off x="457200" y="2350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765"/>
          </a:solidFill>
          <a:ln w="0">
            <a:noFill/>
          </a:ln>
        </p:spPr>
      </p:sp>
      <p:sp>
        <p:nvSpPr>
          <p:cNvPr id="3594" name="Freeform 3593"/>
          <p:cNvSpPr/>
          <p:nvPr/>
        </p:nvSpPr>
        <p:spPr>
          <a:xfrm>
            <a:off x="457200" y="2311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866"/>
          </a:solidFill>
          <a:ln w="0">
            <a:noFill/>
          </a:ln>
        </p:spPr>
      </p:sp>
      <p:sp>
        <p:nvSpPr>
          <p:cNvPr id="3595" name="Freeform 3594"/>
          <p:cNvSpPr/>
          <p:nvPr/>
        </p:nvSpPr>
        <p:spPr>
          <a:xfrm>
            <a:off x="457200" y="2273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967"/>
          </a:solidFill>
          <a:ln w="0">
            <a:noFill/>
          </a:ln>
        </p:spPr>
      </p:sp>
      <p:sp>
        <p:nvSpPr>
          <p:cNvPr id="3596" name="Freeform 3595"/>
          <p:cNvSpPr/>
          <p:nvPr/>
        </p:nvSpPr>
        <p:spPr>
          <a:xfrm>
            <a:off x="457200" y="2234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0E6A68"/>
          </a:solidFill>
          <a:ln w="0">
            <a:noFill/>
          </a:ln>
        </p:spPr>
      </p:sp>
      <p:sp>
        <p:nvSpPr>
          <p:cNvPr id="3597" name="Freeform 3596"/>
          <p:cNvSpPr/>
          <p:nvPr/>
        </p:nvSpPr>
        <p:spPr>
          <a:xfrm>
            <a:off x="457200" y="219600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0E6B69"/>
          </a:solidFill>
          <a:ln w="0">
            <a:noFill/>
          </a:ln>
        </p:spPr>
      </p:sp>
      <p:sp>
        <p:nvSpPr>
          <p:cNvPr id="3598" name="Freeform 3597"/>
          <p:cNvSpPr/>
          <p:nvPr/>
        </p:nvSpPr>
        <p:spPr>
          <a:xfrm>
            <a:off x="457200" y="21574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6C6A"/>
          </a:solidFill>
          <a:ln w="0">
            <a:noFill/>
          </a:ln>
        </p:spPr>
      </p:sp>
      <p:sp>
        <p:nvSpPr>
          <p:cNvPr id="3599" name="Freeform 3598"/>
          <p:cNvSpPr/>
          <p:nvPr/>
        </p:nvSpPr>
        <p:spPr>
          <a:xfrm>
            <a:off x="457200" y="21189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6D6B"/>
          </a:solidFill>
          <a:ln w="0">
            <a:noFill/>
          </a:ln>
        </p:spPr>
      </p:sp>
      <p:sp>
        <p:nvSpPr>
          <p:cNvPr id="3600" name="Freeform 3599"/>
          <p:cNvSpPr/>
          <p:nvPr/>
        </p:nvSpPr>
        <p:spPr>
          <a:xfrm>
            <a:off x="457200" y="20804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6E6C"/>
          </a:solidFill>
          <a:ln w="0">
            <a:noFill/>
          </a:ln>
        </p:spPr>
      </p:sp>
      <p:sp>
        <p:nvSpPr>
          <p:cNvPr id="3601" name="Freeform 3600"/>
          <p:cNvSpPr/>
          <p:nvPr/>
        </p:nvSpPr>
        <p:spPr>
          <a:xfrm>
            <a:off x="457200" y="20419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6E6C"/>
          </a:solidFill>
          <a:ln w="0">
            <a:noFill/>
          </a:ln>
        </p:spPr>
      </p:sp>
      <p:sp>
        <p:nvSpPr>
          <p:cNvPr id="3602" name="Freeform 3601"/>
          <p:cNvSpPr/>
          <p:nvPr/>
        </p:nvSpPr>
        <p:spPr>
          <a:xfrm>
            <a:off x="457200" y="20034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6F6D"/>
          </a:solidFill>
          <a:ln w="0">
            <a:noFill/>
          </a:ln>
        </p:spPr>
      </p:sp>
      <p:sp>
        <p:nvSpPr>
          <p:cNvPr id="3603" name="Freeform 3602"/>
          <p:cNvSpPr/>
          <p:nvPr/>
        </p:nvSpPr>
        <p:spPr>
          <a:xfrm>
            <a:off x="457200" y="19648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706E"/>
          </a:solidFill>
          <a:ln w="0">
            <a:noFill/>
          </a:ln>
        </p:spPr>
      </p:sp>
      <p:sp>
        <p:nvSpPr>
          <p:cNvPr id="3604" name="Freeform 3603"/>
          <p:cNvSpPr/>
          <p:nvPr/>
        </p:nvSpPr>
        <p:spPr>
          <a:xfrm>
            <a:off x="457200" y="19263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0F716F"/>
          </a:solidFill>
          <a:ln w="0">
            <a:noFill/>
          </a:ln>
        </p:spPr>
      </p:sp>
      <p:sp>
        <p:nvSpPr>
          <p:cNvPr id="3605" name="Freeform 3604"/>
          <p:cNvSpPr/>
          <p:nvPr/>
        </p:nvSpPr>
        <p:spPr>
          <a:xfrm>
            <a:off x="457200" y="18878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270"/>
          </a:solidFill>
          <a:ln w="0">
            <a:noFill/>
          </a:ln>
        </p:spPr>
      </p:sp>
      <p:sp>
        <p:nvSpPr>
          <p:cNvPr id="3606" name="Freeform 3605"/>
          <p:cNvSpPr/>
          <p:nvPr/>
        </p:nvSpPr>
        <p:spPr>
          <a:xfrm>
            <a:off x="457200" y="18493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371"/>
          </a:solidFill>
          <a:ln w="0">
            <a:noFill/>
          </a:ln>
        </p:spPr>
      </p:sp>
      <p:sp>
        <p:nvSpPr>
          <p:cNvPr id="3607" name="Freeform 3606"/>
          <p:cNvSpPr/>
          <p:nvPr/>
        </p:nvSpPr>
        <p:spPr>
          <a:xfrm>
            <a:off x="457200" y="18108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472"/>
          </a:solidFill>
          <a:ln w="0">
            <a:noFill/>
          </a:ln>
        </p:spPr>
      </p:sp>
      <p:sp>
        <p:nvSpPr>
          <p:cNvPr id="3608" name="Freeform 3607"/>
          <p:cNvSpPr/>
          <p:nvPr/>
        </p:nvSpPr>
        <p:spPr>
          <a:xfrm>
            <a:off x="457200" y="17722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573"/>
          </a:solidFill>
          <a:ln w="0">
            <a:noFill/>
          </a:ln>
        </p:spPr>
      </p:sp>
      <p:sp>
        <p:nvSpPr>
          <p:cNvPr id="3609" name="Freeform 3608"/>
          <p:cNvSpPr/>
          <p:nvPr/>
        </p:nvSpPr>
        <p:spPr>
          <a:xfrm>
            <a:off x="457200" y="17337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573"/>
          </a:solidFill>
          <a:ln w="0">
            <a:noFill/>
          </a:ln>
        </p:spPr>
      </p:sp>
      <p:sp>
        <p:nvSpPr>
          <p:cNvPr id="3610" name="Freeform 3609"/>
          <p:cNvSpPr/>
          <p:nvPr/>
        </p:nvSpPr>
        <p:spPr>
          <a:xfrm>
            <a:off x="457200" y="16952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07674"/>
          </a:solidFill>
          <a:ln w="0">
            <a:noFill/>
          </a:ln>
        </p:spPr>
      </p:sp>
      <p:sp>
        <p:nvSpPr>
          <p:cNvPr id="3611" name="Freeform 3610"/>
          <p:cNvSpPr/>
          <p:nvPr/>
        </p:nvSpPr>
        <p:spPr>
          <a:xfrm>
            <a:off x="457200" y="165636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107775"/>
          </a:solidFill>
          <a:ln w="0">
            <a:noFill/>
          </a:ln>
        </p:spPr>
      </p:sp>
      <p:sp>
        <p:nvSpPr>
          <p:cNvPr id="3612" name="Freeform 3611"/>
          <p:cNvSpPr/>
          <p:nvPr/>
        </p:nvSpPr>
        <p:spPr>
          <a:xfrm>
            <a:off x="457200" y="1617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07876"/>
          </a:solidFill>
          <a:ln w="0">
            <a:noFill/>
          </a:ln>
        </p:spPr>
      </p:sp>
      <p:sp>
        <p:nvSpPr>
          <p:cNvPr id="3613" name="Freeform 3612"/>
          <p:cNvSpPr/>
          <p:nvPr/>
        </p:nvSpPr>
        <p:spPr>
          <a:xfrm>
            <a:off x="457200" y="1579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7977"/>
          </a:solidFill>
          <a:ln w="0">
            <a:noFill/>
          </a:ln>
        </p:spPr>
      </p:sp>
      <p:sp>
        <p:nvSpPr>
          <p:cNvPr id="3614" name="Freeform 3613"/>
          <p:cNvSpPr/>
          <p:nvPr/>
        </p:nvSpPr>
        <p:spPr>
          <a:xfrm>
            <a:off x="457200" y="154080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117A78"/>
          </a:solidFill>
          <a:ln w="0">
            <a:noFill/>
          </a:ln>
        </p:spPr>
      </p:sp>
      <p:sp>
        <p:nvSpPr>
          <p:cNvPr id="3615" name="Freeform 3614"/>
          <p:cNvSpPr/>
          <p:nvPr/>
        </p:nvSpPr>
        <p:spPr>
          <a:xfrm>
            <a:off x="457200" y="1502280"/>
            <a:ext cx="3581640" cy="3044160"/>
          </a:xfrm>
          <a:custGeom>
            <a:avLst/>
            <a:gdLst/>
            <a:ahLst/>
            <a:cxnLst/>
            <a:rect l="0" t="0" r="r" b="b"/>
            <a:pathLst>
              <a:path w="9949" h="8456">
                <a:moveTo>
                  <a:pt x="9949" y="108"/>
                </a:moveTo>
                <a:lnTo>
                  <a:pt x="0" y="8456"/>
                </a:lnTo>
                <a:lnTo>
                  <a:pt x="0" y="8349"/>
                </a:lnTo>
                <a:lnTo>
                  <a:pt x="9949" y="0"/>
                </a:lnTo>
                <a:lnTo>
                  <a:pt x="9949" y="108"/>
                </a:lnTo>
                <a:close/>
              </a:path>
            </a:pathLst>
          </a:custGeom>
          <a:solidFill>
            <a:srgbClr val="117B79"/>
          </a:solidFill>
          <a:ln w="0">
            <a:noFill/>
          </a:ln>
        </p:spPr>
      </p:sp>
      <p:sp>
        <p:nvSpPr>
          <p:cNvPr id="3616" name="Freeform 3615"/>
          <p:cNvSpPr/>
          <p:nvPr/>
        </p:nvSpPr>
        <p:spPr>
          <a:xfrm>
            <a:off x="457200" y="1463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7C7A"/>
          </a:solidFill>
          <a:ln w="0">
            <a:noFill/>
          </a:ln>
        </p:spPr>
      </p:sp>
      <p:sp>
        <p:nvSpPr>
          <p:cNvPr id="3617" name="Freeform 3616"/>
          <p:cNvSpPr/>
          <p:nvPr/>
        </p:nvSpPr>
        <p:spPr>
          <a:xfrm>
            <a:off x="457200" y="14252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7D7B"/>
          </a:solidFill>
          <a:ln w="0">
            <a:noFill/>
          </a:ln>
        </p:spPr>
      </p:sp>
      <p:sp>
        <p:nvSpPr>
          <p:cNvPr id="3618" name="Freeform 3617"/>
          <p:cNvSpPr/>
          <p:nvPr/>
        </p:nvSpPr>
        <p:spPr>
          <a:xfrm>
            <a:off x="457200" y="13867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7D7B"/>
          </a:solidFill>
          <a:ln w="0">
            <a:noFill/>
          </a:ln>
        </p:spPr>
      </p:sp>
      <p:sp>
        <p:nvSpPr>
          <p:cNvPr id="3619" name="Freeform 3618"/>
          <p:cNvSpPr/>
          <p:nvPr/>
        </p:nvSpPr>
        <p:spPr>
          <a:xfrm>
            <a:off x="457200" y="13482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17E7C"/>
          </a:solidFill>
          <a:ln w="0">
            <a:noFill/>
          </a:ln>
        </p:spPr>
      </p:sp>
      <p:sp>
        <p:nvSpPr>
          <p:cNvPr id="3620" name="Freeform 3619"/>
          <p:cNvSpPr/>
          <p:nvPr/>
        </p:nvSpPr>
        <p:spPr>
          <a:xfrm>
            <a:off x="457200" y="13096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7F7D"/>
          </a:solidFill>
          <a:ln w="0">
            <a:noFill/>
          </a:ln>
        </p:spPr>
      </p:sp>
      <p:sp>
        <p:nvSpPr>
          <p:cNvPr id="3621" name="Freeform 3620"/>
          <p:cNvSpPr/>
          <p:nvPr/>
        </p:nvSpPr>
        <p:spPr>
          <a:xfrm>
            <a:off x="457200" y="12711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07E"/>
          </a:solidFill>
          <a:ln w="0">
            <a:noFill/>
          </a:ln>
        </p:spPr>
      </p:sp>
      <p:sp>
        <p:nvSpPr>
          <p:cNvPr id="3622" name="Freeform 3621"/>
          <p:cNvSpPr/>
          <p:nvPr/>
        </p:nvSpPr>
        <p:spPr>
          <a:xfrm>
            <a:off x="457200" y="12326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17F"/>
          </a:solidFill>
          <a:ln w="0">
            <a:noFill/>
          </a:ln>
        </p:spPr>
      </p:sp>
      <p:sp>
        <p:nvSpPr>
          <p:cNvPr id="3623" name="Freeform 3622"/>
          <p:cNvSpPr/>
          <p:nvPr/>
        </p:nvSpPr>
        <p:spPr>
          <a:xfrm>
            <a:off x="457200" y="11941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280"/>
          </a:solidFill>
          <a:ln w="0">
            <a:noFill/>
          </a:ln>
        </p:spPr>
      </p:sp>
      <p:sp>
        <p:nvSpPr>
          <p:cNvPr id="3624" name="Freeform 3623"/>
          <p:cNvSpPr/>
          <p:nvPr/>
        </p:nvSpPr>
        <p:spPr>
          <a:xfrm>
            <a:off x="457200" y="11556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381"/>
          </a:solidFill>
          <a:ln w="0">
            <a:noFill/>
          </a:ln>
        </p:spPr>
      </p:sp>
      <p:sp>
        <p:nvSpPr>
          <p:cNvPr id="3625" name="Freeform 3624"/>
          <p:cNvSpPr/>
          <p:nvPr/>
        </p:nvSpPr>
        <p:spPr>
          <a:xfrm>
            <a:off x="457200" y="11170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482"/>
          </a:solidFill>
          <a:ln w="0">
            <a:noFill/>
          </a:ln>
        </p:spPr>
      </p:sp>
      <p:sp>
        <p:nvSpPr>
          <p:cNvPr id="3626" name="Freeform 3625"/>
          <p:cNvSpPr/>
          <p:nvPr/>
        </p:nvSpPr>
        <p:spPr>
          <a:xfrm>
            <a:off x="457200" y="10785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28482"/>
          </a:solidFill>
          <a:ln w="0">
            <a:noFill/>
          </a:ln>
        </p:spPr>
      </p:sp>
      <p:sp>
        <p:nvSpPr>
          <p:cNvPr id="3627" name="Freeform 3626"/>
          <p:cNvSpPr/>
          <p:nvPr/>
        </p:nvSpPr>
        <p:spPr>
          <a:xfrm>
            <a:off x="457200" y="10400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583"/>
          </a:solidFill>
          <a:ln w="0">
            <a:noFill/>
          </a:ln>
        </p:spPr>
      </p:sp>
      <p:sp>
        <p:nvSpPr>
          <p:cNvPr id="3628" name="Freeform 3627"/>
          <p:cNvSpPr/>
          <p:nvPr/>
        </p:nvSpPr>
        <p:spPr>
          <a:xfrm>
            <a:off x="457200" y="10015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684"/>
          </a:solidFill>
          <a:ln w="0">
            <a:noFill/>
          </a:ln>
        </p:spPr>
      </p:sp>
      <p:sp>
        <p:nvSpPr>
          <p:cNvPr id="3629" name="Freeform 3628"/>
          <p:cNvSpPr/>
          <p:nvPr/>
        </p:nvSpPr>
        <p:spPr>
          <a:xfrm>
            <a:off x="457200" y="9630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785"/>
          </a:solidFill>
          <a:ln w="0">
            <a:noFill/>
          </a:ln>
        </p:spPr>
      </p:sp>
      <p:sp>
        <p:nvSpPr>
          <p:cNvPr id="3630" name="Freeform 3629"/>
          <p:cNvSpPr/>
          <p:nvPr/>
        </p:nvSpPr>
        <p:spPr>
          <a:xfrm>
            <a:off x="457200" y="9244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886"/>
          </a:solidFill>
          <a:ln w="0">
            <a:noFill/>
          </a:ln>
        </p:spPr>
      </p:sp>
      <p:sp>
        <p:nvSpPr>
          <p:cNvPr id="3631" name="Freeform 3630"/>
          <p:cNvSpPr/>
          <p:nvPr/>
        </p:nvSpPr>
        <p:spPr>
          <a:xfrm>
            <a:off x="457200" y="8859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987"/>
          </a:solidFill>
          <a:ln w="0">
            <a:noFill/>
          </a:ln>
        </p:spPr>
      </p:sp>
      <p:sp>
        <p:nvSpPr>
          <p:cNvPr id="3632" name="Freeform 3631"/>
          <p:cNvSpPr/>
          <p:nvPr/>
        </p:nvSpPr>
        <p:spPr>
          <a:xfrm>
            <a:off x="457200" y="8474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A88"/>
          </a:solidFill>
          <a:ln w="0">
            <a:noFill/>
          </a:ln>
        </p:spPr>
      </p:sp>
      <p:sp>
        <p:nvSpPr>
          <p:cNvPr id="3633" name="Freeform 3632"/>
          <p:cNvSpPr/>
          <p:nvPr/>
        </p:nvSpPr>
        <p:spPr>
          <a:xfrm>
            <a:off x="457200" y="8089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B89"/>
          </a:solidFill>
          <a:ln w="0">
            <a:noFill/>
          </a:ln>
        </p:spPr>
      </p:sp>
      <p:sp>
        <p:nvSpPr>
          <p:cNvPr id="3634" name="Freeform 3633"/>
          <p:cNvSpPr/>
          <p:nvPr/>
        </p:nvSpPr>
        <p:spPr>
          <a:xfrm>
            <a:off x="457200" y="7704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38C8A"/>
          </a:solidFill>
          <a:ln w="0">
            <a:noFill/>
          </a:ln>
        </p:spPr>
      </p:sp>
      <p:sp>
        <p:nvSpPr>
          <p:cNvPr id="3635" name="Freeform 3634"/>
          <p:cNvSpPr/>
          <p:nvPr/>
        </p:nvSpPr>
        <p:spPr>
          <a:xfrm>
            <a:off x="457200" y="7318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8C8A"/>
          </a:solidFill>
          <a:ln w="0">
            <a:noFill/>
          </a:ln>
        </p:spPr>
      </p:sp>
      <p:sp>
        <p:nvSpPr>
          <p:cNvPr id="3636" name="Freeform 3635"/>
          <p:cNvSpPr/>
          <p:nvPr/>
        </p:nvSpPr>
        <p:spPr>
          <a:xfrm>
            <a:off x="457200" y="6933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8D8B"/>
          </a:solidFill>
          <a:ln w="0">
            <a:noFill/>
          </a:ln>
        </p:spPr>
      </p:sp>
      <p:sp>
        <p:nvSpPr>
          <p:cNvPr id="3637" name="Freeform 3636"/>
          <p:cNvSpPr/>
          <p:nvPr/>
        </p:nvSpPr>
        <p:spPr>
          <a:xfrm>
            <a:off x="457200" y="65484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8E8C"/>
          </a:solidFill>
          <a:ln w="0">
            <a:noFill/>
          </a:ln>
        </p:spPr>
      </p:sp>
      <p:sp>
        <p:nvSpPr>
          <p:cNvPr id="3638" name="Freeform 3637"/>
          <p:cNvSpPr/>
          <p:nvPr/>
        </p:nvSpPr>
        <p:spPr>
          <a:xfrm>
            <a:off x="457200" y="61632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8F8D"/>
          </a:solidFill>
          <a:ln w="0">
            <a:noFill/>
          </a:ln>
        </p:spPr>
      </p:sp>
      <p:sp>
        <p:nvSpPr>
          <p:cNvPr id="3639" name="Freeform 3638"/>
          <p:cNvSpPr/>
          <p:nvPr/>
        </p:nvSpPr>
        <p:spPr>
          <a:xfrm>
            <a:off x="457200" y="57780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908E"/>
          </a:solidFill>
          <a:ln w="0">
            <a:noFill/>
          </a:ln>
        </p:spPr>
      </p:sp>
      <p:sp>
        <p:nvSpPr>
          <p:cNvPr id="3640" name="Freeform 3639"/>
          <p:cNvSpPr/>
          <p:nvPr/>
        </p:nvSpPr>
        <p:spPr>
          <a:xfrm>
            <a:off x="457200" y="53928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918F"/>
          </a:solidFill>
          <a:ln w="0">
            <a:noFill/>
          </a:ln>
        </p:spPr>
      </p:sp>
      <p:sp>
        <p:nvSpPr>
          <p:cNvPr id="3641" name="Freeform 3640"/>
          <p:cNvSpPr/>
          <p:nvPr/>
        </p:nvSpPr>
        <p:spPr>
          <a:xfrm>
            <a:off x="457200" y="500760"/>
            <a:ext cx="3581640" cy="3044160"/>
          </a:xfrm>
          <a:custGeom>
            <a:avLst/>
            <a:gdLst/>
            <a:ahLst/>
            <a:cxnLst/>
            <a:rect l="0" t="0" r="r" b="b"/>
            <a:pathLst>
              <a:path w="9949" h="8456">
                <a:moveTo>
                  <a:pt x="9949" y="107"/>
                </a:moveTo>
                <a:lnTo>
                  <a:pt x="0" y="8456"/>
                </a:lnTo>
                <a:lnTo>
                  <a:pt x="0" y="8349"/>
                </a:lnTo>
                <a:lnTo>
                  <a:pt x="9949" y="0"/>
                </a:lnTo>
                <a:lnTo>
                  <a:pt x="9949" y="107"/>
                </a:lnTo>
                <a:close/>
              </a:path>
            </a:pathLst>
          </a:custGeom>
          <a:solidFill>
            <a:srgbClr val="149290"/>
          </a:solidFill>
          <a:ln w="0">
            <a:noFill/>
          </a:ln>
        </p:spPr>
      </p:sp>
      <p:sp>
        <p:nvSpPr>
          <p:cNvPr id="3642" name="Freeform 3641"/>
          <p:cNvSpPr/>
          <p:nvPr/>
        </p:nvSpPr>
        <p:spPr>
          <a:xfrm>
            <a:off x="457200" y="462240"/>
            <a:ext cx="3581640" cy="3044160"/>
          </a:xfrm>
          <a:custGeom>
            <a:avLst/>
            <a:gdLst/>
            <a:ahLst/>
            <a:cxnLst/>
            <a:rect l="0" t="0" r="r" b="b"/>
            <a:pathLst>
              <a:path w="9949" h="8456">
                <a:moveTo>
                  <a:pt x="9949" y="107"/>
                </a:moveTo>
                <a:lnTo>
                  <a:pt x="0" y="8456"/>
                </a:lnTo>
                <a:lnTo>
                  <a:pt x="0" y="8348"/>
                </a:lnTo>
                <a:lnTo>
                  <a:pt x="9949" y="0"/>
                </a:lnTo>
                <a:lnTo>
                  <a:pt x="9949" y="107"/>
                </a:lnTo>
                <a:close/>
              </a:path>
            </a:pathLst>
          </a:custGeom>
          <a:solidFill>
            <a:srgbClr val="159391"/>
          </a:solidFill>
          <a:ln w="0">
            <a:noFill/>
          </a:ln>
        </p:spPr>
      </p:sp>
      <p:sp>
        <p:nvSpPr>
          <p:cNvPr id="3643" name="Freeform 3642"/>
          <p:cNvSpPr/>
          <p:nvPr/>
        </p:nvSpPr>
        <p:spPr>
          <a:xfrm>
            <a:off x="457200" y="4237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391"/>
          </a:solidFill>
          <a:ln w="0">
            <a:noFill/>
          </a:ln>
        </p:spPr>
      </p:sp>
      <p:sp>
        <p:nvSpPr>
          <p:cNvPr id="3644" name="Freeform 3643"/>
          <p:cNvSpPr/>
          <p:nvPr/>
        </p:nvSpPr>
        <p:spPr>
          <a:xfrm>
            <a:off x="457200" y="3852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492"/>
          </a:solidFill>
          <a:ln w="0">
            <a:noFill/>
          </a:ln>
        </p:spPr>
      </p:sp>
      <p:sp>
        <p:nvSpPr>
          <p:cNvPr id="3645" name="Freeform 3644"/>
          <p:cNvSpPr/>
          <p:nvPr/>
        </p:nvSpPr>
        <p:spPr>
          <a:xfrm>
            <a:off x="457200" y="3466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593"/>
          </a:solidFill>
          <a:ln w="0">
            <a:noFill/>
          </a:ln>
        </p:spPr>
      </p:sp>
      <p:sp>
        <p:nvSpPr>
          <p:cNvPr id="3646" name="Freeform 3645"/>
          <p:cNvSpPr/>
          <p:nvPr/>
        </p:nvSpPr>
        <p:spPr>
          <a:xfrm>
            <a:off x="457200" y="3081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694"/>
          </a:solidFill>
          <a:ln w="0">
            <a:noFill/>
          </a:ln>
        </p:spPr>
      </p:sp>
      <p:sp>
        <p:nvSpPr>
          <p:cNvPr id="3647" name="Freeform 3646"/>
          <p:cNvSpPr/>
          <p:nvPr/>
        </p:nvSpPr>
        <p:spPr>
          <a:xfrm>
            <a:off x="457200" y="2696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795"/>
          </a:solidFill>
          <a:ln w="0">
            <a:noFill/>
          </a:ln>
        </p:spPr>
      </p:sp>
      <p:sp>
        <p:nvSpPr>
          <p:cNvPr id="3648" name="Freeform 3647"/>
          <p:cNvSpPr/>
          <p:nvPr/>
        </p:nvSpPr>
        <p:spPr>
          <a:xfrm>
            <a:off x="457200" y="23112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59896"/>
          </a:solidFill>
          <a:ln w="0">
            <a:noFill/>
          </a:ln>
        </p:spPr>
      </p:sp>
      <p:sp>
        <p:nvSpPr>
          <p:cNvPr id="3649" name="Freeform 3648"/>
          <p:cNvSpPr/>
          <p:nvPr/>
        </p:nvSpPr>
        <p:spPr>
          <a:xfrm>
            <a:off x="457200" y="19260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69997"/>
          </a:solidFill>
          <a:ln w="0">
            <a:noFill/>
          </a:ln>
        </p:spPr>
      </p:sp>
      <p:sp>
        <p:nvSpPr>
          <p:cNvPr id="3650" name="Freeform 3649"/>
          <p:cNvSpPr/>
          <p:nvPr/>
        </p:nvSpPr>
        <p:spPr>
          <a:xfrm>
            <a:off x="457200" y="15408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69A98"/>
          </a:solidFill>
          <a:ln w="0">
            <a:noFill/>
          </a:ln>
        </p:spPr>
      </p:sp>
      <p:sp>
        <p:nvSpPr>
          <p:cNvPr id="3651" name="Freeform 3650"/>
          <p:cNvSpPr/>
          <p:nvPr/>
        </p:nvSpPr>
        <p:spPr>
          <a:xfrm>
            <a:off x="457200" y="11556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69B99"/>
          </a:solidFill>
          <a:ln w="0">
            <a:noFill/>
          </a:ln>
        </p:spPr>
      </p:sp>
      <p:sp>
        <p:nvSpPr>
          <p:cNvPr id="3652" name="Freeform 3651"/>
          <p:cNvSpPr/>
          <p:nvPr/>
        </p:nvSpPr>
        <p:spPr>
          <a:xfrm>
            <a:off x="457200" y="77040"/>
            <a:ext cx="3581640" cy="3043800"/>
          </a:xfrm>
          <a:custGeom>
            <a:avLst/>
            <a:gdLst/>
            <a:ahLst/>
            <a:cxnLst/>
            <a:rect l="0" t="0" r="r" b="b"/>
            <a:pathLst>
              <a:path w="9949" h="8455">
                <a:moveTo>
                  <a:pt x="9949" y="107"/>
                </a:moveTo>
                <a:lnTo>
                  <a:pt x="0" y="8455"/>
                </a:lnTo>
                <a:lnTo>
                  <a:pt x="0" y="8348"/>
                </a:lnTo>
                <a:lnTo>
                  <a:pt x="9949" y="0"/>
                </a:lnTo>
                <a:lnTo>
                  <a:pt x="9949" y="107"/>
                </a:lnTo>
                <a:close/>
              </a:path>
            </a:pathLst>
          </a:custGeom>
          <a:solidFill>
            <a:srgbClr val="169B99"/>
          </a:solidFill>
          <a:ln w="0">
            <a:noFill/>
          </a:ln>
        </p:spPr>
      </p:sp>
      <p:sp>
        <p:nvSpPr>
          <p:cNvPr id="3653" name="Freeform 3652"/>
          <p:cNvSpPr/>
          <p:nvPr/>
        </p:nvSpPr>
        <p:spPr>
          <a:xfrm>
            <a:off x="457200" y="0"/>
            <a:ext cx="3581640" cy="3082320"/>
          </a:xfrm>
          <a:custGeom>
            <a:avLst/>
            <a:gdLst/>
            <a:ahLst/>
            <a:cxnLst/>
            <a:rect l="0" t="0" r="r" b="b"/>
            <a:pathLst>
              <a:path w="9949" h="8562">
                <a:moveTo>
                  <a:pt x="9949" y="214"/>
                </a:moveTo>
                <a:lnTo>
                  <a:pt x="0" y="8562"/>
                </a:lnTo>
                <a:lnTo>
                  <a:pt x="0" y="8348"/>
                </a:lnTo>
                <a:lnTo>
                  <a:pt x="9949" y="0"/>
                </a:lnTo>
                <a:lnTo>
                  <a:pt x="9949" y="214"/>
                </a:lnTo>
                <a:close/>
              </a:path>
            </a:pathLst>
          </a:custGeom>
          <a:solidFill>
            <a:srgbClr val="169C9A"/>
          </a:solidFill>
          <a:ln w="0">
            <a:noFill/>
          </a:ln>
        </p:spPr>
      </p:sp>
      <p:sp>
        <p:nvSpPr>
          <p:cNvPr id="3654" name="Freeform 3653"/>
          <p:cNvSpPr/>
          <p:nvPr/>
        </p:nvSpPr>
        <p:spPr>
          <a:xfrm>
            <a:off x="457200" y="0"/>
            <a:ext cx="3581640" cy="3005280"/>
          </a:xfrm>
          <a:custGeom>
            <a:avLst/>
            <a:gdLst/>
            <a:ahLst/>
            <a:cxnLst/>
            <a:rect l="0" t="0" r="r" b="b"/>
            <a:pathLst>
              <a:path w="9949" h="8348">
                <a:moveTo>
                  <a:pt x="9949" y="0"/>
                </a:moveTo>
                <a:lnTo>
                  <a:pt x="0" y="8348"/>
                </a:lnTo>
                <a:lnTo>
                  <a:pt x="0" y="6850"/>
                </a:lnTo>
                <a:lnTo>
                  <a:pt x="8163" y="0"/>
                </a:lnTo>
                <a:lnTo>
                  <a:pt x="9949" y="0"/>
                </a:lnTo>
                <a:close/>
              </a:path>
            </a:pathLst>
          </a:custGeom>
          <a:solidFill>
            <a:srgbClr val="169C9A"/>
          </a:solidFill>
          <a:ln w="0">
            <a:noFill/>
          </a:ln>
        </p:spPr>
      </p:sp>
      <p:sp>
        <p:nvSpPr>
          <p:cNvPr id="3655" name="Freeform 3654"/>
          <p:cNvSpPr/>
          <p:nvPr/>
        </p:nvSpPr>
        <p:spPr>
          <a:xfrm>
            <a:off x="457200" y="0"/>
            <a:ext cx="2938680" cy="2466000"/>
          </a:xfrm>
          <a:custGeom>
            <a:avLst/>
            <a:gdLst/>
            <a:ahLst/>
            <a:cxnLst/>
            <a:rect l="0" t="0" r="r" b="b"/>
            <a:pathLst>
              <a:path w="8163" h="6850">
                <a:moveTo>
                  <a:pt x="8163" y="0"/>
                </a:moveTo>
                <a:lnTo>
                  <a:pt x="0" y="6850"/>
                </a:lnTo>
                <a:lnTo>
                  <a:pt x="0" y="0"/>
                </a:lnTo>
                <a:lnTo>
                  <a:pt x="8163" y="0"/>
                </a:lnTo>
                <a:close/>
              </a:path>
            </a:pathLst>
          </a:custGeom>
          <a:solidFill>
            <a:srgbClr val="169C9A"/>
          </a:solidFill>
          <a:ln w="0">
            <a:noFill/>
          </a:ln>
        </p:spPr>
      </p:sp>
      <p:sp>
        <p:nvSpPr>
          <p:cNvPr id="3656" name="Freeform 3655"/>
          <p:cNvSpPr/>
          <p:nvPr/>
        </p:nvSpPr>
        <p:spPr>
          <a:xfrm>
            <a:off x="0" y="767880"/>
            <a:ext cx="2569320" cy="2034360"/>
          </a:xfrm>
          <a:custGeom>
            <a:avLst/>
            <a:gdLst/>
            <a:ahLst/>
            <a:cxnLst/>
            <a:rect l="0" t="0" r="r" b="b"/>
            <a:pathLst>
              <a:path w="7137" h="5651">
                <a:moveTo>
                  <a:pt x="0" y="0"/>
                </a:moveTo>
                <a:lnTo>
                  <a:pt x="7137" y="0"/>
                </a:lnTo>
                <a:lnTo>
                  <a:pt x="0" y="5651"/>
                </a:lnTo>
                <a:lnTo>
                  <a:pt x="0" y="0"/>
                </a:lnTo>
                <a:close/>
              </a:path>
            </a:pathLst>
          </a:custGeom>
          <a:solidFill>
            <a:srgbClr val="000000"/>
          </a:solidFill>
          <a:ln w="0">
            <a:noFill/>
          </a:ln>
        </p:spPr>
      </p:sp>
      <p:sp>
        <p:nvSpPr>
          <p:cNvPr id="3657" name="Freeform 3656"/>
          <p:cNvSpPr/>
          <p:nvPr/>
        </p:nvSpPr>
        <p:spPr>
          <a:xfrm>
            <a:off x="0" y="767880"/>
            <a:ext cx="3211920" cy="2543040"/>
          </a:xfrm>
          <a:custGeom>
            <a:avLst/>
            <a:gdLst/>
            <a:ahLst/>
            <a:cxnLst/>
            <a:rect l="0" t="0" r="r" b="b"/>
            <a:pathLst>
              <a:path w="8922" h="7064">
                <a:moveTo>
                  <a:pt x="0" y="5651"/>
                </a:moveTo>
                <a:lnTo>
                  <a:pt x="7137" y="0"/>
                </a:lnTo>
                <a:lnTo>
                  <a:pt x="8922" y="0"/>
                </a:lnTo>
                <a:lnTo>
                  <a:pt x="0" y="7064"/>
                </a:lnTo>
                <a:lnTo>
                  <a:pt x="0" y="5651"/>
                </a:lnTo>
                <a:close/>
              </a:path>
            </a:pathLst>
          </a:custGeom>
          <a:solidFill>
            <a:srgbClr val="000000"/>
          </a:solidFill>
          <a:ln w="0">
            <a:noFill/>
          </a:ln>
        </p:spPr>
      </p:sp>
      <p:sp>
        <p:nvSpPr>
          <p:cNvPr id="3658" name="Freeform 3657"/>
          <p:cNvSpPr/>
          <p:nvPr/>
        </p:nvSpPr>
        <p:spPr>
          <a:xfrm>
            <a:off x="0" y="767880"/>
            <a:ext cx="3533040" cy="2797200"/>
          </a:xfrm>
          <a:custGeom>
            <a:avLst/>
            <a:gdLst/>
            <a:ahLst/>
            <a:cxnLst/>
            <a:rect l="0" t="0" r="r" b="b"/>
            <a:pathLst>
              <a:path w="9814" h="7770">
                <a:moveTo>
                  <a:pt x="0" y="7064"/>
                </a:moveTo>
                <a:lnTo>
                  <a:pt x="8922" y="0"/>
                </a:lnTo>
                <a:lnTo>
                  <a:pt x="9814" y="0"/>
                </a:lnTo>
                <a:lnTo>
                  <a:pt x="0" y="7770"/>
                </a:lnTo>
                <a:lnTo>
                  <a:pt x="0" y="7064"/>
                </a:lnTo>
                <a:close/>
              </a:path>
            </a:pathLst>
          </a:custGeom>
          <a:solidFill>
            <a:srgbClr val="000000"/>
          </a:solidFill>
          <a:ln w="0">
            <a:noFill/>
          </a:ln>
        </p:spPr>
      </p:sp>
      <p:sp>
        <p:nvSpPr>
          <p:cNvPr id="3659" name="Freeform 3658"/>
          <p:cNvSpPr/>
          <p:nvPr/>
        </p:nvSpPr>
        <p:spPr>
          <a:xfrm>
            <a:off x="0" y="767880"/>
            <a:ext cx="3693600" cy="2924280"/>
          </a:xfrm>
          <a:custGeom>
            <a:avLst/>
            <a:gdLst/>
            <a:ahLst/>
            <a:cxnLst/>
            <a:rect l="0" t="0" r="r" b="b"/>
            <a:pathLst>
              <a:path w="10260" h="8123">
                <a:moveTo>
                  <a:pt x="0" y="7770"/>
                </a:moveTo>
                <a:lnTo>
                  <a:pt x="9814" y="0"/>
                </a:lnTo>
                <a:lnTo>
                  <a:pt x="10260" y="0"/>
                </a:lnTo>
                <a:lnTo>
                  <a:pt x="0" y="8123"/>
                </a:lnTo>
                <a:lnTo>
                  <a:pt x="0" y="7770"/>
                </a:lnTo>
                <a:close/>
              </a:path>
            </a:pathLst>
          </a:custGeom>
          <a:solidFill>
            <a:srgbClr val="000000"/>
          </a:solidFill>
          <a:ln w="0">
            <a:noFill/>
          </a:ln>
        </p:spPr>
      </p:sp>
      <p:sp>
        <p:nvSpPr>
          <p:cNvPr id="3660" name="Freeform 3659"/>
          <p:cNvSpPr/>
          <p:nvPr/>
        </p:nvSpPr>
        <p:spPr>
          <a:xfrm>
            <a:off x="0" y="767880"/>
            <a:ext cx="3773880" cy="2988000"/>
          </a:xfrm>
          <a:custGeom>
            <a:avLst/>
            <a:gdLst/>
            <a:ahLst/>
            <a:cxnLst/>
            <a:rect l="0" t="0" r="r" b="b"/>
            <a:pathLst>
              <a:path w="10483" h="8300">
                <a:moveTo>
                  <a:pt x="0" y="8123"/>
                </a:moveTo>
                <a:lnTo>
                  <a:pt x="10260" y="0"/>
                </a:lnTo>
                <a:lnTo>
                  <a:pt x="10483" y="0"/>
                </a:lnTo>
                <a:lnTo>
                  <a:pt x="0" y="8300"/>
                </a:lnTo>
                <a:lnTo>
                  <a:pt x="0" y="8123"/>
                </a:lnTo>
                <a:close/>
              </a:path>
            </a:pathLst>
          </a:custGeom>
          <a:solidFill>
            <a:srgbClr val="010101"/>
          </a:solidFill>
          <a:ln w="0">
            <a:noFill/>
          </a:ln>
        </p:spPr>
      </p:sp>
      <p:sp>
        <p:nvSpPr>
          <p:cNvPr id="3661" name="Freeform 3660"/>
          <p:cNvSpPr/>
          <p:nvPr/>
        </p:nvSpPr>
        <p:spPr>
          <a:xfrm>
            <a:off x="0" y="767880"/>
            <a:ext cx="3854160" cy="3051360"/>
          </a:xfrm>
          <a:custGeom>
            <a:avLst/>
            <a:gdLst/>
            <a:ahLst/>
            <a:cxnLst/>
            <a:rect l="0" t="0" r="r" b="b"/>
            <a:pathLst>
              <a:path w="10706" h="8476">
                <a:moveTo>
                  <a:pt x="0" y="8300"/>
                </a:moveTo>
                <a:lnTo>
                  <a:pt x="10483" y="0"/>
                </a:lnTo>
                <a:lnTo>
                  <a:pt x="10706" y="0"/>
                </a:lnTo>
                <a:lnTo>
                  <a:pt x="0" y="8476"/>
                </a:lnTo>
                <a:lnTo>
                  <a:pt x="0" y="8300"/>
                </a:lnTo>
                <a:close/>
              </a:path>
            </a:pathLst>
          </a:custGeom>
          <a:solidFill>
            <a:srgbClr val="010101"/>
          </a:solidFill>
          <a:ln w="0">
            <a:noFill/>
          </a:ln>
        </p:spPr>
      </p:sp>
      <p:sp>
        <p:nvSpPr>
          <p:cNvPr id="3662" name="Freeform 3661"/>
          <p:cNvSpPr/>
          <p:nvPr/>
        </p:nvSpPr>
        <p:spPr>
          <a:xfrm>
            <a:off x="0" y="767880"/>
            <a:ext cx="3926880" cy="3109320"/>
          </a:xfrm>
          <a:custGeom>
            <a:avLst/>
            <a:gdLst/>
            <a:ahLst/>
            <a:cxnLst/>
            <a:rect l="0" t="0" r="r" b="b"/>
            <a:pathLst>
              <a:path w="10908" h="8637">
                <a:moveTo>
                  <a:pt x="0" y="8476"/>
                </a:moveTo>
                <a:lnTo>
                  <a:pt x="10706" y="0"/>
                </a:lnTo>
                <a:lnTo>
                  <a:pt x="10908" y="0"/>
                </a:lnTo>
                <a:lnTo>
                  <a:pt x="0" y="8637"/>
                </a:lnTo>
                <a:lnTo>
                  <a:pt x="0" y="8476"/>
                </a:lnTo>
                <a:close/>
              </a:path>
            </a:pathLst>
          </a:custGeom>
          <a:solidFill>
            <a:srgbClr val="020202"/>
          </a:solidFill>
          <a:ln w="0">
            <a:noFill/>
          </a:ln>
        </p:spPr>
      </p:sp>
      <p:sp>
        <p:nvSpPr>
          <p:cNvPr id="3663" name="Freeform 3662"/>
          <p:cNvSpPr/>
          <p:nvPr/>
        </p:nvSpPr>
        <p:spPr>
          <a:xfrm>
            <a:off x="0" y="767880"/>
            <a:ext cx="3926880" cy="3115080"/>
          </a:xfrm>
          <a:custGeom>
            <a:avLst/>
            <a:gdLst/>
            <a:ahLst/>
            <a:cxnLst/>
            <a:rect l="0" t="0" r="r" b="b"/>
            <a:pathLst>
              <a:path w="10908" h="8653">
                <a:moveTo>
                  <a:pt x="0" y="8637"/>
                </a:moveTo>
                <a:lnTo>
                  <a:pt x="10908" y="0"/>
                </a:lnTo>
                <a:lnTo>
                  <a:pt x="10908" y="16"/>
                </a:lnTo>
                <a:lnTo>
                  <a:pt x="0" y="8653"/>
                </a:lnTo>
                <a:lnTo>
                  <a:pt x="0" y="8637"/>
                </a:lnTo>
                <a:close/>
              </a:path>
            </a:pathLst>
          </a:custGeom>
          <a:solidFill>
            <a:srgbClr val="030303"/>
          </a:solidFill>
          <a:ln w="0">
            <a:noFill/>
          </a:ln>
        </p:spPr>
      </p:sp>
      <p:sp>
        <p:nvSpPr>
          <p:cNvPr id="3664" name="Freeform 3663"/>
          <p:cNvSpPr/>
          <p:nvPr/>
        </p:nvSpPr>
        <p:spPr>
          <a:xfrm>
            <a:off x="0" y="773640"/>
            <a:ext cx="3926880" cy="3172680"/>
          </a:xfrm>
          <a:custGeom>
            <a:avLst/>
            <a:gdLst/>
            <a:ahLst/>
            <a:cxnLst/>
            <a:rect l="0" t="0" r="r" b="b"/>
            <a:pathLst>
              <a:path w="10908" h="8813">
                <a:moveTo>
                  <a:pt x="0" y="8637"/>
                </a:moveTo>
                <a:lnTo>
                  <a:pt x="10908" y="0"/>
                </a:lnTo>
                <a:lnTo>
                  <a:pt x="10908" y="177"/>
                </a:lnTo>
                <a:lnTo>
                  <a:pt x="0" y="8813"/>
                </a:lnTo>
                <a:lnTo>
                  <a:pt x="0" y="8637"/>
                </a:lnTo>
                <a:close/>
              </a:path>
            </a:pathLst>
          </a:custGeom>
          <a:solidFill>
            <a:srgbClr val="030303"/>
          </a:solidFill>
          <a:ln w="0">
            <a:noFill/>
          </a:ln>
        </p:spPr>
      </p:sp>
      <p:sp>
        <p:nvSpPr>
          <p:cNvPr id="3665" name="Freeform 3664"/>
          <p:cNvSpPr/>
          <p:nvPr/>
        </p:nvSpPr>
        <p:spPr>
          <a:xfrm>
            <a:off x="0" y="837360"/>
            <a:ext cx="3926880" cy="3172680"/>
          </a:xfrm>
          <a:custGeom>
            <a:avLst/>
            <a:gdLst/>
            <a:ahLst/>
            <a:cxnLst/>
            <a:rect l="0" t="0" r="r" b="b"/>
            <a:pathLst>
              <a:path w="10908" h="8813">
                <a:moveTo>
                  <a:pt x="0" y="8636"/>
                </a:moveTo>
                <a:lnTo>
                  <a:pt x="10908" y="0"/>
                </a:lnTo>
                <a:lnTo>
                  <a:pt x="10908" y="176"/>
                </a:lnTo>
                <a:lnTo>
                  <a:pt x="0" y="8813"/>
                </a:lnTo>
                <a:lnTo>
                  <a:pt x="0" y="8636"/>
                </a:lnTo>
                <a:close/>
              </a:path>
            </a:pathLst>
          </a:custGeom>
          <a:solidFill>
            <a:srgbClr val="040404"/>
          </a:solidFill>
          <a:ln w="0">
            <a:noFill/>
          </a:ln>
        </p:spPr>
      </p:sp>
      <p:sp>
        <p:nvSpPr>
          <p:cNvPr id="3666" name="Freeform 3665"/>
          <p:cNvSpPr/>
          <p:nvPr/>
        </p:nvSpPr>
        <p:spPr>
          <a:xfrm>
            <a:off x="0" y="90072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050505"/>
          </a:solidFill>
          <a:ln w="0">
            <a:noFill/>
          </a:ln>
        </p:spPr>
      </p:sp>
      <p:sp>
        <p:nvSpPr>
          <p:cNvPr id="3667" name="Freeform 3666"/>
          <p:cNvSpPr/>
          <p:nvPr/>
        </p:nvSpPr>
        <p:spPr>
          <a:xfrm>
            <a:off x="0" y="96444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060606"/>
          </a:solidFill>
          <a:ln w="0">
            <a:noFill/>
          </a:ln>
        </p:spPr>
      </p:sp>
      <p:sp>
        <p:nvSpPr>
          <p:cNvPr id="3668" name="Freeform 3667"/>
          <p:cNvSpPr/>
          <p:nvPr/>
        </p:nvSpPr>
        <p:spPr>
          <a:xfrm>
            <a:off x="0" y="102780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070707"/>
          </a:solidFill>
          <a:ln w="0">
            <a:noFill/>
          </a:ln>
        </p:spPr>
      </p:sp>
      <p:sp>
        <p:nvSpPr>
          <p:cNvPr id="3669" name="Freeform 3668"/>
          <p:cNvSpPr/>
          <p:nvPr/>
        </p:nvSpPr>
        <p:spPr>
          <a:xfrm>
            <a:off x="0" y="109152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070707"/>
          </a:solidFill>
          <a:ln w="0">
            <a:noFill/>
          </a:ln>
        </p:spPr>
      </p:sp>
      <p:sp>
        <p:nvSpPr>
          <p:cNvPr id="3670" name="Freeform 3669"/>
          <p:cNvSpPr/>
          <p:nvPr/>
        </p:nvSpPr>
        <p:spPr>
          <a:xfrm>
            <a:off x="0" y="115488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080808"/>
          </a:solidFill>
          <a:ln w="0">
            <a:noFill/>
          </a:ln>
        </p:spPr>
      </p:sp>
      <p:sp>
        <p:nvSpPr>
          <p:cNvPr id="3671" name="Freeform 3670"/>
          <p:cNvSpPr/>
          <p:nvPr/>
        </p:nvSpPr>
        <p:spPr>
          <a:xfrm>
            <a:off x="0" y="1218600"/>
            <a:ext cx="3926880" cy="3172680"/>
          </a:xfrm>
          <a:custGeom>
            <a:avLst/>
            <a:gdLst/>
            <a:ahLst/>
            <a:cxnLst/>
            <a:rect l="0" t="0" r="r" b="b"/>
            <a:pathLst>
              <a:path w="10908" h="8813">
                <a:moveTo>
                  <a:pt x="0" y="8637"/>
                </a:moveTo>
                <a:lnTo>
                  <a:pt x="10908" y="0"/>
                </a:lnTo>
                <a:lnTo>
                  <a:pt x="10908" y="177"/>
                </a:lnTo>
                <a:lnTo>
                  <a:pt x="0" y="8813"/>
                </a:lnTo>
                <a:lnTo>
                  <a:pt x="0" y="8637"/>
                </a:lnTo>
                <a:close/>
              </a:path>
            </a:pathLst>
          </a:custGeom>
          <a:solidFill>
            <a:srgbClr val="090909"/>
          </a:solidFill>
          <a:ln w="0">
            <a:noFill/>
          </a:ln>
        </p:spPr>
      </p:sp>
      <p:sp>
        <p:nvSpPr>
          <p:cNvPr id="3672" name="Freeform 3671"/>
          <p:cNvSpPr/>
          <p:nvPr/>
        </p:nvSpPr>
        <p:spPr>
          <a:xfrm>
            <a:off x="0" y="1282320"/>
            <a:ext cx="3926880" cy="3172680"/>
          </a:xfrm>
          <a:custGeom>
            <a:avLst/>
            <a:gdLst/>
            <a:ahLst/>
            <a:cxnLst/>
            <a:rect l="0" t="0" r="r" b="b"/>
            <a:pathLst>
              <a:path w="10908" h="8813">
                <a:moveTo>
                  <a:pt x="0" y="8636"/>
                </a:moveTo>
                <a:lnTo>
                  <a:pt x="10908" y="0"/>
                </a:lnTo>
                <a:lnTo>
                  <a:pt x="10908" y="176"/>
                </a:lnTo>
                <a:lnTo>
                  <a:pt x="0" y="8813"/>
                </a:lnTo>
                <a:lnTo>
                  <a:pt x="0" y="8636"/>
                </a:lnTo>
                <a:close/>
              </a:path>
            </a:pathLst>
          </a:custGeom>
          <a:solidFill>
            <a:srgbClr val="0A0A0A"/>
          </a:solidFill>
          <a:ln w="0">
            <a:noFill/>
          </a:ln>
        </p:spPr>
      </p:sp>
      <p:sp>
        <p:nvSpPr>
          <p:cNvPr id="3673" name="Freeform 3672"/>
          <p:cNvSpPr/>
          <p:nvPr/>
        </p:nvSpPr>
        <p:spPr>
          <a:xfrm>
            <a:off x="0" y="134568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0B0B0B"/>
          </a:solidFill>
          <a:ln w="0">
            <a:noFill/>
          </a:ln>
        </p:spPr>
      </p:sp>
      <p:sp>
        <p:nvSpPr>
          <p:cNvPr id="3674" name="Freeform 3673"/>
          <p:cNvSpPr/>
          <p:nvPr/>
        </p:nvSpPr>
        <p:spPr>
          <a:xfrm>
            <a:off x="0" y="140940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0C0C0C"/>
          </a:solidFill>
          <a:ln w="0">
            <a:noFill/>
          </a:ln>
        </p:spPr>
      </p:sp>
      <p:sp>
        <p:nvSpPr>
          <p:cNvPr id="3675" name="Freeform 3674"/>
          <p:cNvSpPr/>
          <p:nvPr/>
        </p:nvSpPr>
        <p:spPr>
          <a:xfrm>
            <a:off x="0" y="147276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0D0D0D"/>
          </a:solidFill>
          <a:ln w="0">
            <a:noFill/>
          </a:ln>
        </p:spPr>
      </p:sp>
      <p:sp>
        <p:nvSpPr>
          <p:cNvPr id="3676" name="Freeform 3675"/>
          <p:cNvSpPr/>
          <p:nvPr/>
        </p:nvSpPr>
        <p:spPr>
          <a:xfrm>
            <a:off x="0" y="1536480"/>
            <a:ext cx="3926880" cy="3172680"/>
          </a:xfrm>
          <a:custGeom>
            <a:avLst/>
            <a:gdLst/>
            <a:ahLst/>
            <a:cxnLst/>
            <a:rect l="0" t="0" r="r" b="b"/>
            <a:pathLst>
              <a:path w="10908" h="8813">
                <a:moveTo>
                  <a:pt x="0" y="8637"/>
                </a:moveTo>
                <a:lnTo>
                  <a:pt x="10908" y="0"/>
                </a:lnTo>
                <a:lnTo>
                  <a:pt x="10908" y="177"/>
                </a:lnTo>
                <a:lnTo>
                  <a:pt x="0" y="8813"/>
                </a:lnTo>
                <a:lnTo>
                  <a:pt x="0" y="8637"/>
                </a:lnTo>
                <a:close/>
              </a:path>
            </a:pathLst>
          </a:custGeom>
          <a:solidFill>
            <a:srgbClr val="0E0E0E"/>
          </a:solidFill>
          <a:ln w="0">
            <a:noFill/>
          </a:ln>
        </p:spPr>
      </p:sp>
      <p:sp>
        <p:nvSpPr>
          <p:cNvPr id="3677" name="Freeform 3676"/>
          <p:cNvSpPr/>
          <p:nvPr/>
        </p:nvSpPr>
        <p:spPr>
          <a:xfrm>
            <a:off x="0" y="1599840"/>
            <a:ext cx="3926880" cy="3173040"/>
          </a:xfrm>
          <a:custGeom>
            <a:avLst/>
            <a:gdLst/>
            <a:ahLst/>
            <a:cxnLst/>
            <a:rect l="0" t="0" r="r" b="b"/>
            <a:pathLst>
              <a:path w="10908" h="8814">
                <a:moveTo>
                  <a:pt x="0" y="8636"/>
                </a:moveTo>
                <a:lnTo>
                  <a:pt x="10908" y="0"/>
                </a:lnTo>
                <a:lnTo>
                  <a:pt x="10908" y="177"/>
                </a:lnTo>
                <a:lnTo>
                  <a:pt x="0" y="8814"/>
                </a:lnTo>
                <a:lnTo>
                  <a:pt x="0" y="8636"/>
                </a:lnTo>
                <a:close/>
              </a:path>
            </a:pathLst>
          </a:custGeom>
          <a:solidFill>
            <a:srgbClr val="0E0E0E"/>
          </a:solidFill>
          <a:ln w="0">
            <a:noFill/>
          </a:ln>
        </p:spPr>
      </p:sp>
      <p:sp>
        <p:nvSpPr>
          <p:cNvPr id="3678" name="Freeform 3677"/>
          <p:cNvSpPr/>
          <p:nvPr/>
        </p:nvSpPr>
        <p:spPr>
          <a:xfrm>
            <a:off x="0" y="1663560"/>
            <a:ext cx="3926880" cy="3172680"/>
          </a:xfrm>
          <a:custGeom>
            <a:avLst/>
            <a:gdLst/>
            <a:ahLst/>
            <a:cxnLst/>
            <a:rect l="0" t="0" r="r" b="b"/>
            <a:pathLst>
              <a:path w="10908" h="8813">
                <a:moveTo>
                  <a:pt x="0" y="8637"/>
                </a:moveTo>
                <a:lnTo>
                  <a:pt x="10908" y="0"/>
                </a:lnTo>
                <a:lnTo>
                  <a:pt x="10908" y="177"/>
                </a:lnTo>
                <a:lnTo>
                  <a:pt x="0" y="8813"/>
                </a:lnTo>
                <a:lnTo>
                  <a:pt x="0" y="8637"/>
                </a:lnTo>
                <a:close/>
              </a:path>
            </a:pathLst>
          </a:custGeom>
          <a:solidFill>
            <a:srgbClr val="0F0F0F"/>
          </a:solidFill>
          <a:ln w="0">
            <a:noFill/>
          </a:ln>
        </p:spPr>
      </p:sp>
      <p:sp>
        <p:nvSpPr>
          <p:cNvPr id="3679" name="Freeform 3678"/>
          <p:cNvSpPr/>
          <p:nvPr/>
        </p:nvSpPr>
        <p:spPr>
          <a:xfrm>
            <a:off x="0" y="1727280"/>
            <a:ext cx="3926880" cy="3172680"/>
          </a:xfrm>
          <a:custGeom>
            <a:avLst/>
            <a:gdLst/>
            <a:ahLst/>
            <a:cxnLst/>
            <a:rect l="0" t="0" r="r" b="b"/>
            <a:pathLst>
              <a:path w="10908" h="8813">
                <a:moveTo>
                  <a:pt x="0" y="8636"/>
                </a:moveTo>
                <a:lnTo>
                  <a:pt x="10908" y="0"/>
                </a:lnTo>
                <a:lnTo>
                  <a:pt x="10908" y="176"/>
                </a:lnTo>
                <a:lnTo>
                  <a:pt x="0" y="8813"/>
                </a:lnTo>
                <a:lnTo>
                  <a:pt x="0" y="8636"/>
                </a:lnTo>
                <a:close/>
              </a:path>
            </a:pathLst>
          </a:custGeom>
          <a:solidFill>
            <a:srgbClr val="101010"/>
          </a:solidFill>
          <a:ln w="0">
            <a:noFill/>
          </a:ln>
        </p:spPr>
      </p:sp>
      <p:sp>
        <p:nvSpPr>
          <p:cNvPr id="3680" name="Freeform 3679"/>
          <p:cNvSpPr/>
          <p:nvPr/>
        </p:nvSpPr>
        <p:spPr>
          <a:xfrm>
            <a:off x="0" y="179064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11111"/>
          </a:solidFill>
          <a:ln w="0">
            <a:noFill/>
          </a:ln>
        </p:spPr>
      </p:sp>
      <p:sp>
        <p:nvSpPr>
          <p:cNvPr id="3681" name="Freeform 3680"/>
          <p:cNvSpPr/>
          <p:nvPr/>
        </p:nvSpPr>
        <p:spPr>
          <a:xfrm>
            <a:off x="0" y="185436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21212"/>
          </a:solidFill>
          <a:ln w="0">
            <a:noFill/>
          </a:ln>
        </p:spPr>
      </p:sp>
      <p:sp>
        <p:nvSpPr>
          <p:cNvPr id="3682" name="Freeform 3681"/>
          <p:cNvSpPr/>
          <p:nvPr/>
        </p:nvSpPr>
        <p:spPr>
          <a:xfrm>
            <a:off x="0" y="191772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31313"/>
          </a:solidFill>
          <a:ln w="0">
            <a:noFill/>
          </a:ln>
        </p:spPr>
      </p:sp>
      <p:sp>
        <p:nvSpPr>
          <p:cNvPr id="3683" name="Freeform 3682"/>
          <p:cNvSpPr/>
          <p:nvPr/>
        </p:nvSpPr>
        <p:spPr>
          <a:xfrm>
            <a:off x="0" y="198144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41414"/>
          </a:solidFill>
          <a:ln w="0">
            <a:noFill/>
          </a:ln>
        </p:spPr>
      </p:sp>
      <p:sp>
        <p:nvSpPr>
          <p:cNvPr id="3684" name="Freeform 3683"/>
          <p:cNvSpPr/>
          <p:nvPr/>
        </p:nvSpPr>
        <p:spPr>
          <a:xfrm>
            <a:off x="0" y="204480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41414"/>
          </a:solidFill>
          <a:ln w="0">
            <a:noFill/>
          </a:ln>
        </p:spPr>
      </p:sp>
      <p:sp>
        <p:nvSpPr>
          <p:cNvPr id="3685" name="Freeform 3684"/>
          <p:cNvSpPr/>
          <p:nvPr/>
        </p:nvSpPr>
        <p:spPr>
          <a:xfrm>
            <a:off x="0" y="210852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51515"/>
          </a:solidFill>
          <a:ln w="0">
            <a:noFill/>
          </a:ln>
        </p:spPr>
      </p:sp>
      <p:sp>
        <p:nvSpPr>
          <p:cNvPr id="3686" name="Freeform 3685"/>
          <p:cNvSpPr/>
          <p:nvPr/>
        </p:nvSpPr>
        <p:spPr>
          <a:xfrm>
            <a:off x="0" y="217224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61616"/>
          </a:solidFill>
          <a:ln w="0">
            <a:noFill/>
          </a:ln>
        </p:spPr>
      </p:sp>
      <p:sp>
        <p:nvSpPr>
          <p:cNvPr id="3687" name="Freeform 3686"/>
          <p:cNvSpPr/>
          <p:nvPr/>
        </p:nvSpPr>
        <p:spPr>
          <a:xfrm>
            <a:off x="0" y="223560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71717"/>
          </a:solidFill>
          <a:ln w="0">
            <a:noFill/>
          </a:ln>
        </p:spPr>
      </p:sp>
      <p:sp>
        <p:nvSpPr>
          <p:cNvPr id="3688" name="Freeform 3687"/>
          <p:cNvSpPr/>
          <p:nvPr/>
        </p:nvSpPr>
        <p:spPr>
          <a:xfrm>
            <a:off x="0" y="229932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81818"/>
          </a:solidFill>
          <a:ln w="0">
            <a:noFill/>
          </a:ln>
        </p:spPr>
      </p:sp>
      <p:sp>
        <p:nvSpPr>
          <p:cNvPr id="3689" name="Freeform 3688"/>
          <p:cNvSpPr/>
          <p:nvPr/>
        </p:nvSpPr>
        <p:spPr>
          <a:xfrm>
            <a:off x="0" y="236268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91919"/>
          </a:solidFill>
          <a:ln w="0">
            <a:noFill/>
          </a:ln>
        </p:spPr>
      </p:sp>
      <p:sp>
        <p:nvSpPr>
          <p:cNvPr id="3690" name="Freeform 3689"/>
          <p:cNvSpPr/>
          <p:nvPr/>
        </p:nvSpPr>
        <p:spPr>
          <a:xfrm>
            <a:off x="0" y="242640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A1A1A"/>
          </a:solidFill>
          <a:ln w="0">
            <a:noFill/>
          </a:ln>
        </p:spPr>
      </p:sp>
      <p:sp>
        <p:nvSpPr>
          <p:cNvPr id="3691" name="Freeform 3690"/>
          <p:cNvSpPr/>
          <p:nvPr/>
        </p:nvSpPr>
        <p:spPr>
          <a:xfrm>
            <a:off x="0" y="248976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B1B1B"/>
          </a:solidFill>
          <a:ln w="0">
            <a:noFill/>
          </a:ln>
        </p:spPr>
      </p:sp>
      <p:sp>
        <p:nvSpPr>
          <p:cNvPr id="3692" name="Freeform 3691"/>
          <p:cNvSpPr/>
          <p:nvPr/>
        </p:nvSpPr>
        <p:spPr>
          <a:xfrm>
            <a:off x="0" y="2553480"/>
            <a:ext cx="3926880" cy="3173040"/>
          </a:xfrm>
          <a:custGeom>
            <a:avLst/>
            <a:gdLst/>
            <a:ahLst/>
            <a:cxnLst/>
            <a:rect l="0" t="0" r="r" b="b"/>
            <a:pathLst>
              <a:path w="10908" h="8814">
                <a:moveTo>
                  <a:pt x="0" y="8637"/>
                </a:moveTo>
                <a:lnTo>
                  <a:pt x="10908" y="0"/>
                </a:lnTo>
                <a:lnTo>
                  <a:pt x="10908" y="177"/>
                </a:lnTo>
                <a:lnTo>
                  <a:pt x="0" y="8814"/>
                </a:lnTo>
                <a:lnTo>
                  <a:pt x="0" y="8637"/>
                </a:lnTo>
                <a:close/>
              </a:path>
            </a:pathLst>
          </a:custGeom>
          <a:solidFill>
            <a:srgbClr val="1B1B1B"/>
          </a:solidFill>
          <a:ln w="0">
            <a:noFill/>
          </a:ln>
        </p:spPr>
      </p:sp>
      <p:sp>
        <p:nvSpPr>
          <p:cNvPr id="3693" name="Freeform 3692"/>
          <p:cNvSpPr/>
          <p:nvPr/>
        </p:nvSpPr>
        <p:spPr>
          <a:xfrm>
            <a:off x="0" y="2617200"/>
            <a:ext cx="3926880" cy="3172680"/>
          </a:xfrm>
          <a:custGeom>
            <a:avLst/>
            <a:gdLst/>
            <a:ahLst/>
            <a:cxnLst/>
            <a:rect l="0" t="0" r="r" b="b"/>
            <a:pathLst>
              <a:path w="10908" h="8813">
                <a:moveTo>
                  <a:pt x="0" y="8637"/>
                </a:moveTo>
                <a:lnTo>
                  <a:pt x="10908" y="0"/>
                </a:lnTo>
                <a:lnTo>
                  <a:pt x="10908" y="176"/>
                </a:lnTo>
                <a:lnTo>
                  <a:pt x="0" y="8813"/>
                </a:lnTo>
                <a:lnTo>
                  <a:pt x="0" y="8637"/>
                </a:lnTo>
                <a:close/>
              </a:path>
            </a:pathLst>
          </a:custGeom>
          <a:solidFill>
            <a:srgbClr val="1C1C1C"/>
          </a:solidFill>
          <a:ln w="0">
            <a:noFill/>
          </a:ln>
        </p:spPr>
      </p:sp>
      <p:sp>
        <p:nvSpPr>
          <p:cNvPr id="3694" name="Freeform 3693"/>
          <p:cNvSpPr/>
          <p:nvPr/>
        </p:nvSpPr>
        <p:spPr>
          <a:xfrm>
            <a:off x="0" y="2680560"/>
            <a:ext cx="3926880" cy="3115080"/>
          </a:xfrm>
          <a:custGeom>
            <a:avLst/>
            <a:gdLst/>
            <a:ahLst/>
            <a:cxnLst/>
            <a:rect l="0" t="0" r="r" b="b"/>
            <a:pathLst>
              <a:path w="10908" h="8653">
                <a:moveTo>
                  <a:pt x="0" y="8637"/>
                </a:moveTo>
                <a:lnTo>
                  <a:pt x="10908" y="0"/>
                </a:lnTo>
                <a:lnTo>
                  <a:pt x="10908" y="16"/>
                </a:lnTo>
                <a:lnTo>
                  <a:pt x="0" y="8653"/>
                </a:lnTo>
                <a:lnTo>
                  <a:pt x="0" y="8637"/>
                </a:lnTo>
                <a:close/>
              </a:path>
            </a:pathLst>
          </a:custGeom>
          <a:solidFill>
            <a:srgbClr val="1D1D1D"/>
          </a:solidFill>
          <a:ln w="0">
            <a:noFill/>
          </a:ln>
        </p:spPr>
      </p:sp>
      <p:sp>
        <p:nvSpPr>
          <p:cNvPr id="3695" name="Freeform 3694"/>
          <p:cNvSpPr/>
          <p:nvPr/>
        </p:nvSpPr>
        <p:spPr>
          <a:xfrm>
            <a:off x="0" y="2686320"/>
            <a:ext cx="3926880" cy="3109320"/>
          </a:xfrm>
          <a:custGeom>
            <a:avLst/>
            <a:gdLst/>
            <a:ahLst/>
            <a:cxnLst/>
            <a:rect l="0" t="0" r="r" b="b"/>
            <a:pathLst>
              <a:path w="10908" h="8637">
                <a:moveTo>
                  <a:pt x="0" y="8637"/>
                </a:moveTo>
                <a:lnTo>
                  <a:pt x="10908" y="0"/>
                </a:lnTo>
                <a:lnTo>
                  <a:pt x="10908" y="161"/>
                </a:lnTo>
                <a:lnTo>
                  <a:pt x="202" y="8637"/>
                </a:lnTo>
                <a:lnTo>
                  <a:pt x="0" y="8637"/>
                </a:lnTo>
                <a:close/>
              </a:path>
            </a:pathLst>
          </a:custGeom>
          <a:solidFill>
            <a:srgbClr val="1E1E1E"/>
          </a:solidFill>
          <a:ln w="0">
            <a:noFill/>
          </a:ln>
        </p:spPr>
      </p:sp>
      <p:sp>
        <p:nvSpPr>
          <p:cNvPr id="3696" name="Freeform 3695"/>
          <p:cNvSpPr/>
          <p:nvPr/>
        </p:nvSpPr>
        <p:spPr>
          <a:xfrm>
            <a:off x="72720" y="2744280"/>
            <a:ext cx="3854160" cy="3051360"/>
          </a:xfrm>
          <a:custGeom>
            <a:avLst/>
            <a:gdLst/>
            <a:ahLst/>
            <a:cxnLst/>
            <a:rect l="0" t="0" r="r" b="b"/>
            <a:pathLst>
              <a:path w="10706" h="8476">
                <a:moveTo>
                  <a:pt x="0" y="8476"/>
                </a:moveTo>
                <a:lnTo>
                  <a:pt x="10706" y="0"/>
                </a:lnTo>
                <a:lnTo>
                  <a:pt x="10706" y="176"/>
                </a:lnTo>
                <a:lnTo>
                  <a:pt x="223" y="8476"/>
                </a:lnTo>
                <a:lnTo>
                  <a:pt x="0" y="8476"/>
                </a:lnTo>
                <a:close/>
              </a:path>
            </a:pathLst>
          </a:custGeom>
          <a:solidFill>
            <a:srgbClr val="1E1E1E"/>
          </a:solidFill>
          <a:ln w="0">
            <a:noFill/>
          </a:ln>
        </p:spPr>
      </p:sp>
      <p:sp>
        <p:nvSpPr>
          <p:cNvPr id="3697" name="Freeform 3696"/>
          <p:cNvSpPr/>
          <p:nvPr/>
        </p:nvSpPr>
        <p:spPr>
          <a:xfrm>
            <a:off x="153000" y="2807640"/>
            <a:ext cx="3773880" cy="2988000"/>
          </a:xfrm>
          <a:custGeom>
            <a:avLst/>
            <a:gdLst/>
            <a:ahLst/>
            <a:cxnLst/>
            <a:rect l="0" t="0" r="r" b="b"/>
            <a:pathLst>
              <a:path w="10483" h="8300">
                <a:moveTo>
                  <a:pt x="0" y="8300"/>
                </a:moveTo>
                <a:lnTo>
                  <a:pt x="10483" y="0"/>
                </a:lnTo>
                <a:lnTo>
                  <a:pt x="10483" y="177"/>
                </a:lnTo>
                <a:lnTo>
                  <a:pt x="223" y="8300"/>
                </a:lnTo>
                <a:lnTo>
                  <a:pt x="0" y="8300"/>
                </a:lnTo>
                <a:close/>
              </a:path>
            </a:pathLst>
          </a:custGeom>
          <a:solidFill>
            <a:srgbClr val="1F1F1F"/>
          </a:solidFill>
          <a:ln w="0">
            <a:noFill/>
          </a:ln>
        </p:spPr>
      </p:sp>
      <p:sp>
        <p:nvSpPr>
          <p:cNvPr id="3698" name="Freeform 3697"/>
          <p:cNvSpPr/>
          <p:nvPr/>
        </p:nvSpPr>
        <p:spPr>
          <a:xfrm>
            <a:off x="233280" y="2871360"/>
            <a:ext cx="3693600" cy="2924280"/>
          </a:xfrm>
          <a:custGeom>
            <a:avLst/>
            <a:gdLst/>
            <a:ahLst/>
            <a:cxnLst/>
            <a:rect l="0" t="0" r="r" b="b"/>
            <a:pathLst>
              <a:path w="10260" h="8123">
                <a:moveTo>
                  <a:pt x="0" y="8123"/>
                </a:moveTo>
                <a:lnTo>
                  <a:pt x="10260" y="0"/>
                </a:lnTo>
                <a:lnTo>
                  <a:pt x="10260" y="176"/>
                </a:lnTo>
                <a:lnTo>
                  <a:pt x="223" y="8123"/>
                </a:lnTo>
                <a:lnTo>
                  <a:pt x="0" y="8123"/>
                </a:lnTo>
                <a:close/>
              </a:path>
            </a:pathLst>
          </a:custGeom>
          <a:solidFill>
            <a:srgbClr val="202020"/>
          </a:solidFill>
          <a:ln w="0">
            <a:noFill/>
          </a:ln>
        </p:spPr>
      </p:sp>
      <p:sp>
        <p:nvSpPr>
          <p:cNvPr id="3699" name="Freeform 3698"/>
          <p:cNvSpPr/>
          <p:nvPr/>
        </p:nvSpPr>
        <p:spPr>
          <a:xfrm>
            <a:off x="313560" y="2934720"/>
            <a:ext cx="3613320" cy="2860920"/>
          </a:xfrm>
          <a:custGeom>
            <a:avLst/>
            <a:gdLst/>
            <a:ahLst/>
            <a:cxnLst/>
            <a:rect l="0" t="0" r="r" b="b"/>
            <a:pathLst>
              <a:path w="10037" h="7947">
                <a:moveTo>
                  <a:pt x="0" y="7947"/>
                </a:moveTo>
                <a:lnTo>
                  <a:pt x="10037" y="0"/>
                </a:lnTo>
                <a:lnTo>
                  <a:pt x="10037" y="177"/>
                </a:lnTo>
                <a:lnTo>
                  <a:pt x="223" y="7947"/>
                </a:lnTo>
                <a:lnTo>
                  <a:pt x="0" y="7947"/>
                </a:lnTo>
                <a:close/>
              </a:path>
            </a:pathLst>
          </a:custGeom>
          <a:solidFill>
            <a:srgbClr val="212121"/>
          </a:solidFill>
          <a:ln w="0">
            <a:noFill/>
          </a:ln>
        </p:spPr>
      </p:sp>
      <p:sp>
        <p:nvSpPr>
          <p:cNvPr id="3700" name="Freeform 3699"/>
          <p:cNvSpPr/>
          <p:nvPr/>
        </p:nvSpPr>
        <p:spPr>
          <a:xfrm>
            <a:off x="393840" y="2998440"/>
            <a:ext cx="3533040" cy="2797200"/>
          </a:xfrm>
          <a:custGeom>
            <a:avLst/>
            <a:gdLst/>
            <a:ahLst/>
            <a:cxnLst/>
            <a:rect l="0" t="0" r="r" b="b"/>
            <a:pathLst>
              <a:path w="9814" h="7770">
                <a:moveTo>
                  <a:pt x="0" y="7770"/>
                </a:moveTo>
                <a:lnTo>
                  <a:pt x="9814" y="0"/>
                </a:lnTo>
                <a:lnTo>
                  <a:pt x="9814" y="177"/>
                </a:lnTo>
                <a:lnTo>
                  <a:pt x="223" y="7770"/>
                </a:lnTo>
                <a:lnTo>
                  <a:pt x="0" y="7770"/>
                </a:lnTo>
                <a:close/>
              </a:path>
            </a:pathLst>
          </a:custGeom>
          <a:solidFill>
            <a:srgbClr val="212121"/>
          </a:solidFill>
          <a:ln w="0">
            <a:noFill/>
          </a:ln>
        </p:spPr>
      </p:sp>
      <p:sp>
        <p:nvSpPr>
          <p:cNvPr id="3701" name="Freeform 3700"/>
          <p:cNvSpPr/>
          <p:nvPr/>
        </p:nvSpPr>
        <p:spPr>
          <a:xfrm>
            <a:off x="474120" y="3062160"/>
            <a:ext cx="3452760" cy="2733480"/>
          </a:xfrm>
          <a:custGeom>
            <a:avLst/>
            <a:gdLst/>
            <a:ahLst/>
            <a:cxnLst/>
            <a:rect l="0" t="0" r="r" b="b"/>
            <a:pathLst>
              <a:path w="9591" h="7593">
                <a:moveTo>
                  <a:pt x="0" y="7593"/>
                </a:moveTo>
                <a:lnTo>
                  <a:pt x="9591" y="0"/>
                </a:lnTo>
                <a:lnTo>
                  <a:pt x="9591" y="176"/>
                </a:lnTo>
                <a:lnTo>
                  <a:pt x="223" y="7593"/>
                </a:lnTo>
                <a:lnTo>
                  <a:pt x="0" y="7593"/>
                </a:lnTo>
                <a:close/>
              </a:path>
            </a:pathLst>
          </a:custGeom>
          <a:solidFill>
            <a:srgbClr val="222222"/>
          </a:solidFill>
          <a:ln w="0">
            <a:noFill/>
          </a:ln>
        </p:spPr>
      </p:sp>
      <p:sp>
        <p:nvSpPr>
          <p:cNvPr id="3702" name="Freeform 3701"/>
          <p:cNvSpPr/>
          <p:nvPr/>
        </p:nvSpPr>
        <p:spPr>
          <a:xfrm>
            <a:off x="554400" y="3125520"/>
            <a:ext cx="3372480" cy="2670120"/>
          </a:xfrm>
          <a:custGeom>
            <a:avLst/>
            <a:gdLst/>
            <a:ahLst/>
            <a:cxnLst/>
            <a:rect l="0" t="0" r="r" b="b"/>
            <a:pathLst>
              <a:path w="9368" h="7417">
                <a:moveTo>
                  <a:pt x="0" y="7417"/>
                </a:moveTo>
                <a:lnTo>
                  <a:pt x="9368" y="0"/>
                </a:lnTo>
                <a:lnTo>
                  <a:pt x="9368" y="177"/>
                </a:lnTo>
                <a:lnTo>
                  <a:pt x="223" y="7417"/>
                </a:lnTo>
                <a:lnTo>
                  <a:pt x="0" y="7417"/>
                </a:lnTo>
                <a:close/>
              </a:path>
            </a:pathLst>
          </a:custGeom>
          <a:solidFill>
            <a:srgbClr val="232323"/>
          </a:solidFill>
          <a:ln w="0">
            <a:noFill/>
          </a:ln>
        </p:spPr>
      </p:sp>
      <p:sp>
        <p:nvSpPr>
          <p:cNvPr id="3703" name="Freeform 3702"/>
          <p:cNvSpPr/>
          <p:nvPr/>
        </p:nvSpPr>
        <p:spPr>
          <a:xfrm>
            <a:off x="634680" y="3189240"/>
            <a:ext cx="3292200" cy="2606400"/>
          </a:xfrm>
          <a:custGeom>
            <a:avLst/>
            <a:gdLst/>
            <a:ahLst/>
            <a:cxnLst/>
            <a:rect l="0" t="0" r="r" b="b"/>
            <a:pathLst>
              <a:path w="9145" h="7240">
                <a:moveTo>
                  <a:pt x="0" y="7240"/>
                </a:moveTo>
                <a:lnTo>
                  <a:pt x="9145" y="0"/>
                </a:lnTo>
                <a:lnTo>
                  <a:pt x="9145" y="176"/>
                </a:lnTo>
                <a:lnTo>
                  <a:pt x="223" y="7240"/>
                </a:lnTo>
                <a:lnTo>
                  <a:pt x="0" y="7240"/>
                </a:lnTo>
                <a:close/>
              </a:path>
            </a:pathLst>
          </a:custGeom>
          <a:solidFill>
            <a:srgbClr val="242424"/>
          </a:solidFill>
          <a:ln w="0">
            <a:noFill/>
          </a:ln>
        </p:spPr>
      </p:sp>
      <p:sp>
        <p:nvSpPr>
          <p:cNvPr id="3704" name="Freeform 3703"/>
          <p:cNvSpPr/>
          <p:nvPr/>
        </p:nvSpPr>
        <p:spPr>
          <a:xfrm>
            <a:off x="714960" y="3252600"/>
            <a:ext cx="3211920" cy="2543040"/>
          </a:xfrm>
          <a:custGeom>
            <a:avLst/>
            <a:gdLst/>
            <a:ahLst/>
            <a:cxnLst/>
            <a:rect l="0" t="0" r="r" b="b"/>
            <a:pathLst>
              <a:path w="8922" h="7064">
                <a:moveTo>
                  <a:pt x="0" y="7064"/>
                </a:moveTo>
                <a:lnTo>
                  <a:pt x="8922" y="0"/>
                </a:lnTo>
                <a:lnTo>
                  <a:pt x="8922" y="177"/>
                </a:lnTo>
                <a:lnTo>
                  <a:pt x="223" y="7064"/>
                </a:lnTo>
                <a:lnTo>
                  <a:pt x="0" y="7064"/>
                </a:lnTo>
                <a:close/>
              </a:path>
            </a:pathLst>
          </a:custGeom>
          <a:solidFill>
            <a:srgbClr val="252525"/>
          </a:solidFill>
          <a:ln w="0">
            <a:noFill/>
          </a:ln>
        </p:spPr>
      </p:sp>
      <p:sp>
        <p:nvSpPr>
          <p:cNvPr id="3705" name="Freeform 3704"/>
          <p:cNvSpPr/>
          <p:nvPr/>
        </p:nvSpPr>
        <p:spPr>
          <a:xfrm>
            <a:off x="795240" y="3316320"/>
            <a:ext cx="3131640" cy="2479320"/>
          </a:xfrm>
          <a:custGeom>
            <a:avLst/>
            <a:gdLst/>
            <a:ahLst/>
            <a:cxnLst/>
            <a:rect l="0" t="0" r="r" b="b"/>
            <a:pathLst>
              <a:path w="8699" h="6887">
                <a:moveTo>
                  <a:pt x="0" y="6887"/>
                </a:moveTo>
                <a:lnTo>
                  <a:pt x="8699" y="0"/>
                </a:lnTo>
                <a:lnTo>
                  <a:pt x="8699" y="176"/>
                </a:lnTo>
                <a:lnTo>
                  <a:pt x="223" y="6887"/>
                </a:lnTo>
                <a:lnTo>
                  <a:pt x="0" y="6887"/>
                </a:lnTo>
                <a:close/>
              </a:path>
            </a:pathLst>
          </a:custGeom>
          <a:solidFill>
            <a:srgbClr val="262626"/>
          </a:solidFill>
          <a:ln w="0">
            <a:noFill/>
          </a:ln>
        </p:spPr>
      </p:sp>
      <p:sp>
        <p:nvSpPr>
          <p:cNvPr id="3706" name="Freeform 3705"/>
          <p:cNvSpPr/>
          <p:nvPr/>
        </p:nvSpPr>
        <p:spPr>
          <a:xfrm>
            <a:off x="875520" y="3379680"/>
            <a:ext cx="3051360" cy="2415960"/>
          </a:xfrm>
          <a:custGeom>
            <a:avLst/>
            <a:gdLst/>
            <a:ahLst/>
            <a:cxnLst/>
            <a:rect l="0" t="0" r="r" b="b"/>
            <a:pathLst>
              <a:path w="8476" h="6711">
                <a:moveTo>
                  <a:pt x="0" y="6711"/>
                </a:moveTo>
                <a:lnTo>
                  <a:pt x="8476" y="0"/>
                </a:lnTo>
                <a:lnTo>
                  <a:pt x="8476" y="177"/>
                </a:lnTo>
                <a:lnTo>
                  <a:pt x="223" y="6711"/>
                </a:lnTo>
                <a:lnTo>
                  <a:pt x="0" y="6711"/>
                </a:lnTo>
                <a:close/>
              </a:path>
            </a:pathLst>
          </a:custGeom>
          <a:solidFill>
            <a:srgbClr val="272727"/>
          </a:solidFill>
          <a:ln w="0">
            <a:noFill/>
          </a:ln>
        </p:spPr>
      </p:sp>
      <p:sp>
        <p:nvSpPr>
          <p:cNvPr id="3707" name="Freeform 3706"/>
          <p:cNvSpPr/>
          <p:nvPr/>
        </p:nvSpPr>
        <p:spPr>
          <a:xfrm>
            <a:off x="955800" y="3443400"/>
            <a:ext cx="2971080" cy="2352240"/>
          </a:xfrm>
          <a:custGeom>
            <a:avLst/>
            <a:gdLst/>
            <a:ahLst/>
            <a:cxnLst/>
            <a:rect l="0" t="0" r="r" b="b"/>
            <a:pathLst>
              <a:path w="8253" h="6534">
                <a:moveTo>
                  <a:pt x="0" y="6534"/>
                </a:moveTo>
                <a:lnTo>
                  <a:pt x="8253" y="0"/>
                </a:lnTo>
                <a:lnTo>
                  <a:pt x="8253" y="177"/>
                </a:lnTo>
                <a:lnTo>
                  <a:pt x="223" y="6534"/>
                </a:lnTo>
                <a:lnTo>
                  <a:pt x="0" y="6534"/>
                </a:lnTo>
                <a:close/>
              </a:path>
            </a:pathLst>
          </a:custGeom>
          <a:solidFill>
            <a:srgbClr val="282828"/>
          </a:solidFill>
          <a:ln w="0">
            <a:noFill/>
          </a:ln>
        </p:spPr>
      </p:sp>
      <p:sp>
        <p:nvSpPr>
          <p:cNvPr id="3708" name="Freeform 3707"/>
          <p:cNvSpPr/>
          <p:nvPr/>
        </p:nvSpPr>
        <p:spPr>
          <a:xfrm>
            <a:off x="1036080" y="3507120"/>
            <a:ext cx="2890800" cy="2288520"/>
          </a:xfrm>
          <a:custGeom>
            <a:avLst/>
            <a:gdLst/>
            <a:ahLst/>
            <a:cxnLst/>
            <a:rect l="0" t="0" r="r" b="b"/>
            <a:pathLst>
              <a:path w="8030" h="6357">
                <a:moveTo>
                  <a:pt x="0" y="6357"/>
                </a:moveTo>
                <a:lnTo>
                  <a:pt x="8030" y="0"/>
                </a:lnTo>
                <a:lnTo>
                  <a:pt x="8030" y="176"/>
                </a:lnTo>
                <a:lnTo>
                  <a:pt x="223" y="6357"/>
                </a:lnTo>
                <a:lnTo>
                  <a:pt x="0" y="6357"/>
                </a:lnTo>
                <a:close/>
              </a:path>
            </a:pathLst>
          </a:custGeom>
          <a:solidFill>
            <a:srgbClr val="282828"/>
          </a:solidFill>
          <a:ln w="0">
            <a:noFill/>
          </a:ln>
        </p:spPr>
      </p:sp>
      <p:sp>
        <p:nvSpPr>
          <p:cNvPr id="3709" name="Freeform 3708"/>
          <p:cNvSpPr/>
          <p:nvPr/>
        </p:nvSpPr>
        <p:spPr>
          <a:xfrm>
            <a:off x="1116360" y="3570480"/>
            <a:ext cx="2810520" cy="2225160"/>
          </a:xfrm>
          <a:custGeom>
            <a:avLst/>
            <a:gdLst/>
            <a:ahLst/>
            <a:cxnLst/>
            <a:rect l="0" t="0" r="r" b="b"/>
            <a:pathLst>
              <a:path w="7807" h="6181">
                <a:moveTo>
                  <a:pt x="0" y="6181"/>
                </a:moveTo>
                <a:lnTo>
                  <a:pt x="7807" y="0"/>
                </a:lnTo>
                <a:lnTo>
                  <a:pt x="7807" y="177"/>
                </a:lnTo>
                <a:lnTo>
                  <a:pt x="223" y="6181"/>
                </a:lnTo>
                <a:lnTo>
                  <a:pt x="0" y="6181"/>
                </a:lnTo>
                <a:close/>
              </a:path>
            </a:pathLst>
          </a:custGeom>
          <a:solidFill>
            <a:srgbClr val="292929"/>
          </a:solidFill>
          <a:ln w="0">
            <a:noFill/>
          </a:ln>
        </p:spPr>
      </p:sp>
      <p:sp>
        <p:nvSpPr>
          <p:cNvPr id="3710" name="Freeform 3709"/>
          <p:cNvSpPr/>
          <p:nvPr/>
        </p:nvSpPr>
        <p:spPr>
          <a:xfrm>
            <a:off x="1196640" y="3634200"/>
            <a:ext cx="2730240" cy="2161440"/>
          </a:xfrm>
          <a:custGeom>
            <a:avLst/>
            <a:gdLst/>
            <a:ahLst/>
            <a:cxnLst/>
            <a:rect l="0" t="0" r="r" b="b"/>
            <a:pathLst>
              <a:path w="7584" h="6004">
                <a:moveTo>
                  <a:pt x="0" y="6004"/>
                </a:moveTo>
                <a:lnTo>
                  <a:pt x="7584" y="0"/>
                </a:lnTo>
                <a:lnTo>
                  <a:pt x="7584" y="176"/>
                </a:lnTo>
                <a:lnTo>
                  <a:pt x="223" y="6004"/>
                </a:lnTo>
                <a:lnTo>
                  <a:pt x="0" y="6004"/>
                </a:lnTo>
                <a:close/>
              </a:path>
            </a:pathLst>
          </a:custGeom>
          <a:solidFill>
            <a:srgbClr val="2A2A2A"/>
          </a:solidFill>
          <a:ln w="0">
            <a:noFill/>
          </a:ln>
        </p:spPr>
      </p:sp>
      <p:sp>
        <p:nvSpPr>
          <p:cNvPr id="3711" name="Freeform 3710"/>
          <p:cNvSpPr/>
          <p:nvPr/>
        </p:nvSpPr>
        <p:spPr>
          <a:xfrm>
            <a:off x="1276920" y="3697560"/>
            <a:ext cx="2649960" cy="2098080"/>
          </a:xfrm>
          <a:custGeom>
            <a:avLst/>
            <a:gdLst/>
            <a:ahLst/>
            <a:cxnLst/>
            <a:rect l="0" t="0" r="r" b="b"/>
            <a:pathLst>
              <a:path w="7361" h="5828">
                <a:moveTo>
                  <a:pt x="0" y="5828"/>
                </a:moveTo>
                <a:lnTo>
                  <a:pt x="7361" y="0"/>
                </a:lnTo>
                <a:lnTo>
                  <a:pt x="7361" y="177"/>
                </a:lnTo>
                <a:lnTo>
                  <a:pt x="225" y="5828"/>
                </a:lnTo>
                <a:lnTo>
                  <a:pt x="0" y="5828"/>
                </a:lnTo>
                <a:close/>
              </a:path>
            </a:pathLst>
          </a:custGeom>
          <a:solidFill>
            <a:srgbClr val="2B2B2B"/>
          </a:solidFill>
          <a:ln w="0">
            <a:noFill/>
          </a:ln>
        </p:spPr>
      </p:sp>
      <p:sp>
        <p:nvSpPr>
          <p:cNvPr id="3712" name="Freeform 3711"/>
          <p:cNvSpPr/>
          <p:nvPr/>
        </p:nvSpPr>
        <p:spPr>
          <a:xfrm>
            <a:off x="1357560" y="3761280"/>
            <a:ext cx="2569320" cy="2034360"/>
          </a:xfrm>
          <a:custGeom>
            <a:avLst/>
            <a:gdLst/>
            <a:ahLst/>
            <a:cxnLst/>
            <a:rect l="0" t="0" r="r" b="b"/>
            <a:pathLst>
              <a:path w="7137" h="5651">
                <a:moveTo>
                  <a:pt x="0" y="5651"/>
                </a:moveTo>
                <a:lnTo>
                  <a:pt x="7137" y="0"/>
                </a:lnTo>
                <a:lnTo>
                  <a:pt x="7137" y="177"/>
                </a:lnTo>
                <a:lnTo>
                  <a:pt x="223" y="5651"/>
                </a:lnTo>
                <a:lnTo>
                  <a:pt x="0" y="5651"/>
                </a:lnTo>
                <a:close/>
              </a:path>
            </a:pathLst>
          </a:custGeom>
          <a:solidFill>
            <a:srgbClr val="2C2C2C"/>
          </a:solidFill>
          <a:ln w="0">
            <a:noFill/>
          </a:ln>
        </p:spPr>
      </p:sp>
      <p:sp>
        <p:nvSpPr>
          <p:cNvPr id="3713" name="Freeform 3712"/>
          <p:cNvSpPr/>
          <p:nvPr/>
        </p:nvSpPr>
        <p:spPr>
          <a:xfrm>
            <a:off x="1437840" y="3825000"/>
            <a:ext cx="2489040" cy="1970640"/>
          </a:xfrm>
          <a:custGeom>
            <a:avLst/>
            <a:gdLst/>
            <a:ahLst/>
            <a:cxnLst/>
            <a:rect l="0" t="0" r="r" b="b"/>
            <a:pathLst>
              <a:path w="6914" h="5474">
                <a:moveTo>
                  <a:pt x="0" y="5474"/>
                </a:moveTo>
                <a:lnTo>
                  <a:pt x="6914" y="0"/>
                </a:lnTo>
                <a:lnTo>
                  <a:pt x="6914" y="176"/>
                </a:lnTo>
                <a:lnTo>
                  <a:pt x="223" y="5474"/>
                </a:lnTo>
                <a:lnTo>
                  <a:pt x="0" y="5474"/>
                </a:lnTo>
                <a:close/>
              </a:path>
            </a:pathLst>
          </a:custGeom>
          <a:solidFill>
            <a:srgbClr val="2D2D2D"/>
          </a:solidFill>
          <a:ln w="0">
            <a:noFill/>
          </a:ln>
        </p:spPr>
      </p:sp>
      <p:sp>
        <p:nvSpPr>
          <p:cNvPr id="3714" name="Freeform 3713"/>
          <p:cNvSpPr/>
          <p:nvPr/>
        </p:nvSpPr>
        <p:spPr>
          <a:xfrm>
            <a:off x="1518120" y="3888360"/>
            <a:ext cx="2408760" cy="1907280"/>
          </a:xfrm>
          <a:custGeom>
            <a:avLst/>
            <a:gdLst/>
            <a:ahLst/>
            <a:cxnLst/>
            <a:rect l="0" t="0" r="r" b="b"/>
            <a:pathLst>
              <a:path w="6691" h="5298">
                <a:moveTo>
                  <a:pt x="0" y="5298"/>
                </a:moveTo>
                <a:lnTo>
                  <a:pt x="6691" y="0"/>
                </a:lnTo>
                <a:lnTo>
                  <a:pt x="6691" y="177"/>
                </a:lnTo>
                <a:lnTo>
                  <a:pt x="223" y="5298"/>
                </a:lnTo>
                <a:lnTo>
                  <a:pt x="0" y="5298"/>
                </a:lnTo>
                <a:close/>
              </a:path>
            </a:pathLst>
          </a:custGeom>
          <a:solidFill>
            <a:srgbClr val="2E2E2E"/>
          </a:solidFill>
          <a:ln w="0">
            <a:noFill/>
          </a:ln>
        </p:spPr>
      </p:sp>
      <p:sp>
        <p:nvSpPr>
          <p:cNvPr id="3715" name="Freeform 3714"/>
          <p:cNvSpPr/>
          <p:nvPr/>
        </p:nvSpPr>
        <p:spPr>
          <a:xfrm>
            <a:off x="1598400" y="3952080"/>
            <a:ext cx="2328480" cy="1843560"/>
          </a:xfrm>
          <a:custGeom>
            <a:avLst/>
            <a:gdLst/>
            <a:ahLst/>
            <a:cxnLst/>
            <a:rect l="0" t="0" r="r" b="b"/>
            <a:pathLst>
              <a:path w="6468" h="5121">
                <a:moveTo>
                  <a:pt x="0" y="5121"/>
                </a:moveTo>
                <a:lnTo>
                  <a:pt x="6468" y="0"/>
                </a:lnTo>
                <a:lnTo>
                  <a:pt x="6468" y="176"/>
                </a:lnTo>
                <a:lnTo>
                  <a:pt x="223" y="5121"/>
                </a:lnTo>
                <a:lnTo>
                  <a:pt x="0" y="5121"/>
                </a:lnTo>
                <a:close/>
              </a:path>
            </a:pathLst>
          </a:custGeom>
          <a:solidFill>
            <a:srgbClr val="2E2E2E"/>
          </a:solidFill>
          <a:ln w="0">
            <a:noFill/>
          </a:ln>
        </p:spPr>
      </p:sp>
      <p:sp>
        <p:nvSpPr>
          <p:cNvPr id="3716" name="Freeform 3715"/>
          <p:cNvSpPr/>
          <p:nvPr/>
        </p:nvSpPr>
        <p:spPr>
          <a:xfrm>
            <a:off x="1678680" y="4015440"/>
            <a:ext cx="2248200" cy="1780200"/>
          </a:xfrm>
          <a:custGeom>
            <a:avLst/>
            <a:gdLst/>
            <a:ahLst/>
            <a:cxnLst/>
            <a:rect l="0" t="0" r="r" b="b"/>
            <a:pathLst>
              <a:path w="6245" h="4945">
                <a:moveTo>
                  <a:pt x="0" y="4945"/>
                </a:moveTo>
                <a:lnTo>
                  <a:pt x="6245" y="0"/>
                </a:lnTo>
                <a:lnTo>
                  <a:pt x="6245" y="177"/>
                </a:lnTo>
                <a:lnTo>
                  <a:pt x="223" y="4945"/>
                </a:lnTo>
                <a:lnTo>
                  <a:pt x="0" y="4945"/>
                </a:lnTo>
                <a:close/>
              </a:path>
            </a:pathLst>
          </a:custGeom>
          <a:solidFill>
            <a:srgbClr val="2F2F2F"/>
          </a:solidFill>
          <a:ln w="0">
            <a:noFill/>
          </a:ln>
        </p:spPr>
      </p:sp>
      <p:sp>
        <p:nvSpPr>
          <p:cNvPr id="3717" name="Freeform 3716"/>
          <p:cNvSpPr/>
          <p:nvPr/>
        </p:nvSpPr>
        <p:spPr>
          <a:xfrm>
            <a:off x="1758960" y="4079160"/>
            <a:ext cx="2167920" cy="1716480"/>
          </a:xfrm>
          <a:custGeom>
            <a:avLst/>
            <a:gdLst/>
            <a:ahLst/>
            <a:cxnLst/>
            <a:rect l="0" t="0" r="r" b="b"/>
            <a:pathLst>
              <a:path w="6022" h="4768">
                <a:moveTo>
                  <a:pt x="0" y="4768"/>
                </a:moveTo>
                <a:lnTo>
                  <a:pt x="6022" y="0"/>
                </a:lnTo>
                <a:lnTo>
                  <a:pt x="6022" y="176"/>
                </a:lnTo>
                <a:lnTo>
                  <a:pt x="223" y="4768"/>
                </a:lnTo>
                <a:lnTo>
                  <a:pt x="0" y="4768"/>
                </a:lnTo>
                <a:close/>
              </a:path>
            </a:pathLst>
          </a:custGeom>
          <a:solidFill>
            <a:srgbClr val="303030"/>
          </a:solidFill>
          <a:ln w="0">
            <a:noFill/>
          </a:ln>
        </p:spPr>
      </p:sp>
      <p:sp>
        <p:nvSpPr>
          <p:cNvPr id="3718" name="Freeform 3717"/>
          <p:cNvSpPr/>
          <p:nvPr/>
        </p:nvSpPr>
        <p:spPr>
          <a:xfrm>
            <a:off x="1839240" y="4142520"/>
            <a:ext cx="2087640" cy="1653120"/>
          </a:xfrm>
          <a:custGeom>
            <a:avLst/>
            <a:gdLst/>
            <a:ahLst/>
            <a:cxnLst/>
            <a:rect l="0" t="0" r="r" b="b"/>
            <a:pathLst>
              <a:path w="5799" h="4592">
                <a:moveTo>
                  <a:pt x="0" y="4592"/>
                </a:moveTo>
                <a:lnTo>
                  <a:pt x="5799" y="0"/>
                </a:lnTo>
                <a:lnTo>
                  <a:pt x="5799" y="177"/>
                </a:lnTo>
                <a:lnTo>
                  <a:pt x="223" y="4592"/>
                </a:lnTo>
                <a:lnTo>
                  <a:pt x="0" y="4592"/>
                </a:lnTo>
                <a:close/>
              </a:path>
            </a:pathLst>
          </a:custGeom>
          <a:solidFill>
            <a:srgbClr val="313131"/>
          </a:solidFill>
          <a:ln w="0">
            <a:noFill/>
          </a:ln>
        </p:spPr>
      </p:sp>
      <p:sp>
        <p:nvSpPr>
          <p:cNvPr id="3719" name="Freeform 3718"/>
          <p:cNvSpPr/>
          <p:nvPr/>
        </p:nvSpPr>
        <p:spPr>
          <a:xfrm>
            <a:off x="1919520" y="4206240"/>
            <a:ext cx="2007360" cy="1589400"/>
          </a:xfrm>
          <a:custGeom>
            <a:avLst/>
            <a:gdLst/>
            <a:ahLst/>
            <a:cxnLst/>
            <a:rect l="0" t="0" r="r" b="b"/>
            <a:pathLst>
              <a:path w="5576" h="4415">
                <a:moveTo>
                  <a:pt x="0" y="4415"/>
                </a:moveTo>
                <a:lnTo>
                  <a:pt x="5576" y="0"/>
                </a:lnTo>
                <a:lnTo>
                  <a:pt x="5576" y="177"/>
                </a:lnTo>
                <a:lnTo>
                  <a:pt x="223" y="4415"/>
                </a:lnTo>
                <a:lnTo>
                  <a:pt x="0" y="4415"/>
                </a:lnTo>
                <a:close/>
              </a:path>
            </a:pathLst>
          </a:custGeom>
          <a:solidFill>
            <a:srgbClr val="323232"/>
          </a:solidFill>
          <a:ln w="0">
            <a:noFill/>
          </a:ln>
        </p:spPr>
      </p:sp>
      <p:sp>
        <p:nvSpPr>
          <p:cNvPr id="3720" name="Freeform 3719"/>
          <p:cNvSpPr/>
          <p:nvPr/>
        </p:nvSpPr>
        <p:spPr>
          <a:xfrm>
            <a:off x="1999800" y="4269960"/>
            <a:ext cx="1927080" cy="1525680"/>
          </a:xfrm>
          <a:custGeom>
            <a:avLst/>
            <a:gdLst/>
            <a:ahLst/>
            <a:cxnLst/>
            <a:rect l="0" t="0" r="r" b="b"/>
            <a:pathLst>
              <a:path w="5353" h="4238">
                <a:moveTo>
                  <a:pt x="0" y="4238"/>
                </a:moveTo>
                <a:lnTo>
                  <a:pt x="5353" y="0"/>
                </a:lnTo>
                <a:lnTo>
                  <a:pt x="5353" y="176"/>
                </a:lnTo>
                <a:lnTo>
                  <a:pt x="223" y="4238"/>
                </a:lnTo>
                <a:lnTo>
                  <a:pt x="0" y="4238"/>
                </a:lnTo>
                <a:close/>
              </a:path>
            </a:pathLst>
          </a:custGeom>
          <a:solidFill>
            <a:srgbClr val="333333"/>
          </a:solidFill>
          <a:ln w="0">
            <a:noFill/>
          </a:ln>
        </p:spPr>
      </p:sp>
      <p:sp>
        <p:nvSpPr>
          <p:cNvPr id="3721" name="Freeform 3720"/>
          <p:cNvSpPr/>
          <p:nvPr/>
        </p:nvSpPr>
        <p:spPr>
          <a:xfrm>
            <a:off x="2080080" y="4333320"/>
            <a:ext cx="1846800" cy="1462320"/>
          </a:xfrm>
          <a:custGeom>
            <a:avLst/>
            <a:gdLst/>
            <a:ahLst/>
            <a:cxnLst/>
            <a:rect l="0" t="0" r="r" b="b"/>
            <a:pathLst>
              <a:path w="5130" h="4062">
                <a:moveTo>
                  <a:pt x="0" y="4062"/>
                </a:moveTo>
                <a:lnTo>
                  <a:pt x="5130" y="0"/>
                </a:lnTo>
                <a:lnTo>
                  <a:pt x="5130" y="177"/>
                </a:lnTo>
                <a:lnTo>
                  <a:pt x="223" y="4062"/>
                </a:lnTo>
                <a:lnTo>
                  <a:pt x="0" y="4062"/>
                </a:lnTo>
                <a:close/>
              </a:path>
            </a:pathLst>
          </a:custGeom>
          <a:solidFill>
            <a:srgbClr val="343434"/>
          </a:solidFill>
          <a:ln w="0">
            <a:noFill/>
          </a:ln>
        </p:spPr>
      </p:sp>
      <p:sp>
        <p:nvSpPr>
          <p:cNvPr id="3722" name="Freeform 3721"/>
          <p:cNvSpPr/>
          <p:nvPr/>
        </p:nvSpPr>
        <p:spPr>
          <a:xfrm>
            <a:off x="2160360" y="4397040"/>
            <a:ext cx="1766520" cy="1398600"/>
          </a:xfrm>
          <a:custGeom>
            <a:avLst/>
            <a:gdLst/>
            <a:ahLst/>
            <a:cxnLst/>
            <a:rect l="0" t="0" r="r" b="b"/>
            <a:pathLst>
              <a:path w="4907" h="3885">
                <a:moveTo>
                  <a:pt x="0" y="3885"/>
                </a:moveTo>
                <a:lnTo>
                  <a:pt x="4907" y="0"/>
                </a:lnTo>
                <a:lnTo>
                  <a:pt x="4907" y="176"/>
                </a:lnTo>
                <a:lnTo>
                  <a:pt x="223" y="3885"/>
                </a:lnTo>
                <a:lnTo>
                  <a:pt x="0" y="3885"/>
                </a:lnTo>
                <a:close/>
              </a:path>
            </a:pathLst>
          </a:custGeom>
          <a:solidFill>
            <a:srgbClr val="353535"/>
          </a:solidFill>
          <a:ln w="0">
            <a:noFill/>
          </a:ln>
        </p:spPr>
      </p:sp>
      <p:sp>
        <p:nvSpPr>
          <p:cNvPr id="3723" name="Freeform 3722"/>
          <p:cNvSpPr/>
          <p:nvPr/>
        </p:nvSpPr>
        <p:spPr>
          <a:xfrm>
            <a:off x="2240640" y="4460400"/>
            <a:ext cx="1686240" cy="1335240"/>
          </a:xfrm>
          <a:custGeom>
            <a:avLst/>
            <a:gdLst/>
            <a:ahLst/>
            <a:cxnLst/>
            <a:rect l="0" t="0" r="r" b="b"/>
            <a:pathLst>
              <a:path w="4684" h="3709">
                <a:moveTo>
                  <a:pt x="0" y="3709"/>
                </a:moveTo>
                <a:lnTo>
                  <a:pt x="4684" y="0"/>
                </a:lnTo>
                <a:lnTo>
                  <a:pt x="4684" y="177"/>
                </a:lnTo>
                <a:lnTo>
                  <a:pt x="223" y="3709"/>
                </a:lnTo>
                <a:lnTo>
                  <a:pt x="0" y="3709"/>
                </a:lnTo>
                <a:close/>
              </a:path>
            </a:pathLst>
          </a:custGeom>
          <a:solidFill>
            <a:srgbClr val="353535"/>
          </a:solidFill>
          <a:ln w="0">
            <a:noFill/>
          </a:ln>
        </p:spPr>
      </p:sp>
      <p:sp>
        <p:nvSpPr>
          <p:cNvPr id="3724" name="Freeform 3723"/>
          <p:cNvSpPr/>
          <p:nvPr/>
        </p:nvSpPr>
        <p:spPr>
          <a:xfrm>
            <a:off x="2320920" y="4524120"/>
            <a:ext cx="1605960" cy="1271520"/>
          </a:xfrm>
          <a:custGeom>
            <a:avLst/>
            <a:gdLst/>
            <a:ahLst/>
            <a:cxnLst/>
            <a:rect l="0" t="0" r="r" b="b"/>
            <a:pathLst>
              <a:path w="4461" h="3532">
                <a:moveTo>
                  <a:pt x="0" y="3532"/>
                </a:moveTo>
                <a:lnTo>
                  <a:pt x="4461" y="0"/>
                </a:lnTo>
                <a:lnTo>
                  <a:pt x="4461" y="176"/>
                </a:lnTo>
                <a:lnTo>
                  <a:pt x="223" y="3532"/>
                </a:lnTo>
                <a:lnTo>
                  <a:pt x="0" y="3532"/>
                </a:lnTo>
                <a:close/>
              </a:path>
            </a:pathLst>
          </a:custGeom>
          <a:solidFill>
            <a:srgbClr val="363636"/>
          </a:solidFill>
          <a:ln w="0">
            <a:noFill/>
          </a:ln>
        </p:spPr>
      </p:sp>
      <p:sp>
        <p:nvSpPr>
          <p:cNvPr id="3725" name="Freeform 3724"/>
          <p:cNvSpPr/>
          <p:nvPr/>
        </p:nvSpPr>
        <p:spPr>
          <a:xfrm>
            <a:off x="2401200" y="4587480"/>
            <a:ext cx="1525680" cy="1208160"/>
          </a:xfrm>
          <a:custGeom>
            <a:avLst/>
            <a:gdLst/>
            <a:ahLst/>
            <a:cxnLst/>
            <a:rect l="0" t="0" r="r" b="b"/>
            <a:pathLst>
              <a:path w="4238" h="3356">
                <a:moveTo>
                  <a:pt x="0" y="3356"/>
                </a:moveTo>
                <a:lnTo>
                  <a:pt x="4238" y="0"/>
                </a:lnTo>
                <a:lnTo>
                  <a:pt x="4238" y="177"/>
                </a:lnTo>
                <a:lnTo>
                  <a:pt x="223" y="3356"/>
                </a:lnTo>
                <a:lnTo>
                  <a:pt x="0" y="3356"/>
                </a:lnTo>
                <a:close/>
              </a:path>
            </a:pathLst>
          </a:custGeom>
          <a:solidFill>
            <a:srgbClr val="373737"/>
          </a:solidFill>
          <a:ln w="0">
            <a:noFill/>
          </a:ln>
        </p:spPr>
      </p:sp>
      <p:sp>
        <p:nvSpPr>
          <p:cNvPr id="3726" name="Freeform 3725"/>
          <p:cNvSpPr/>
          <p:nvPr/>
        </p:nvSpPr>
        <p:spPr>
          <a:xfrm>
            <a:off x="2481480" y="4651200"/>
            <a:ext cx="1445400" cy="1144440"/>
          </a:xfrm>
          <a:custGeom>
            <a:avLst/>
            <a:gdLst/>
            <a:ahLst/>
            <a:cxnLst/>
            <a:rect l="0" t="0" r="r" b="b"/>
            <a:pathLst>
              <a:path w="4015" h="3179">
                <a:moveTo>
                  <a:pt x="0" y="3179"/>
                </a:moveTo>
                <a:lnTo>
                  <a:pt x="4015" y="0"/>
                </a:lnTo>
                <a:lnTo>
                  <a:pt x="4015" y="177"/>
                </a:lnTo>
                <a:lnTo>
                  <a:pt x="223" y="3179"/>
                </a:lnTo>
                <a:lnTo>
                  <a:pt x="0" y="3179"/>
                </a:lnTo>
                <a:close/>
              </a:path>
            </a:pathLst>
          </a:custGeom>
          <a:solidFill>
            <a:srgbClr val="383838"/>
          </a:solidFill>
          <a:ln w="0">
            <a:noFill/>
          </a:ln>
        </p:spPr>
      </p:sp>
      <p:sp>
        <p:nvSpPr>
          <p:cNvPr id="3727" name="Freeform 3726"/>
          <p:cNvSpPr/>
          <p:nvPr/>
        </p:nvSpPr>
        <p:spPr>
          <a:xfrm>
            <a:off x="2561760" y="4714920"/>
            <a:ext cx="1365120" cy="1080720"/>
          </a:xfrm>
          <a:custGeom>
            <a:avLst/>
            <a:gdLst/>
            <a:ahLst/>
            <a:cxnLst/>
            <a:rect l="0" t="0" r="r" b="b"/>
            <a:pathLst>
              <a:path w="3792" h="3002">
                <a:moveTo>
                  <a:pt x="0" y="3002"/>
                </a:moveTo>
                <a:lnTo>
                  <a:pt x="3792" y="0"/>
                </a:lnTo>
                <a:lnTo>
                  <a:pt x="3792" y="176"/>
                </a:lnTo>
                <a:lnTo>
                  <a:pt x="223" y="3002"/>
                </a:lnTo>
                <a:lnTo>
                  <a:pt x="0" y="3002"/>
                </a:lnTo>
                <a:close/>
              </a:path>
            </a:pathLst>
          </a:custGeom>
          <a:solidFill>
            <a:srgbClr val="393939"/>
          </a:solidFill>
          <a:ln w="0">
            <a:noFill/>
          </a:ln>
        </p:spPr>
      </p:sp>
      <p:sp>
        <p:nvSpPr>
          <p:cNvPr id="3728" name="Freeform 3727"/>
          <p:cNvSpPr/>
          <p:nvPr/>
        </p:nvSpPr>
        <p:spPr>
          <a:xfrm>
            <a:off x="2642040" y="4778280"/>
            <a:ext cx="1284840" cy="1017360"/>
          </a:xfrm>
          <a:custGeom>
            <a:avLst/>
            <a:gdLst/>
            <a:ahLst/>
            <a:cxnLst/>
            <a:rect l="0" t="0" r="r" b="b"/>
            <a:pathLst>
              <a:path w="3569" h="2826">
                <a:moveTo>
                  <a:pt x="0" y="2826"/>
                </a:moveTo>
                <a:lnTo>
                  <a:pt x="3569" y="0"/>
                </a:lnTo>
                <a:lnTo>
                  <a:pt x="3569" y="177"/>
                </a:lnTo>
                <a:lnTo>
                  <a:pt x="223" y="2826"/>
                </a:lnTo>
                <a:lnTo>
                  <a:pt x="0" y="2826"/>
                </a:lnTo>
                <a:close/>
              </a:path>
            </a:pathLst>
          </a:custGeom>
          <a:solidFill>
            <a:srgbClr val="3A3A3A"/>
          </a:solidFill>
          <a:ln w="0">
            <a:noFill/>
          </a:ln>
        </p:spPr>
      </p:sp>
      <p:sp>
        <p:nvSpPr>
          <p:cNvPr id="3729" name="Freeform 3728"/>
          <p:cNvSpPr/>
          <p:nvPr/>
        </p:nvSpPr>
        <p:spPr>
          <a:xfrm>
            <a:off x="2722320" y="4842000"/>
            <a:ext cx="1204560" cy="953640"/>
          </a:xfrm>
          <a:custGeom>
            <a:avLst/>
            <a:gdLst/>
            <a:ahLst/>
            <a:cxnLst/>
            <a:rect l="0" t="0" r="r" b="b"/>
            <a:pathLst>
              <a:path w="3346" h="2649">
                <a:moveTo>
                  <a:pt x="0" y="2649"/>
                </a:moveTo>
                <a:lnTo>
                  <a:pt x="3346" y="0"/>
                </a:lnTo>
                <a:lnTo>
                  <a:pt x="3346" y="176"/>
                </a:lnTo>
                <a:lnTo>
                  <a:pt x="223" y="2649"/>
                </a:lnTo>
                <a:lnTo>
                  <a:pt x="0" y="2649"/>
                </a:lnTo>
                <a:close/>
              </a:path>
            </a:pathLst>
          </a:custGeom>
          <a:solidFill>
            <a:srgbClr val="3B3B3B"/>
          </a:solidFill>
          <a:ln w="0">
            <a:noFill/>
          </a:ln>
        </p:spPr>
      </p:sp>
      <p:sp>
        <p:nvSpPr>
          <p:cNvPr id="3730" name="Freeform 3729"/>
          <p:cNvSpPr/>
          <p:nvPr/>
        </p:nvSpPr>
        <p:spPr>
          <a:xfrm>
            <a:off x="2802600" y="4905360"/>
            <a:ext cx="1124280" cy="890280"/>
          </a:xfrm>
          <a:custGeom>
            <a:avLst/>
            <a:gdLst/>
            <a:ahLst/>
            <a:cxnLst/>
            <a:rect l="0" t="0" r="r" b="b"/>
            <a:pathLst>
              <a:path w="3123" h="2473">
                <a:moveTo>
                  <a:pt x="0" y="2473"/>
                </a:moveTo>
                <a:lnTo>
                  <a:pt x="3123" y="0"/>
                </a:lnTo>
                <a:lnTo>
                  <a:pt x="3123" y="177"/>
                </a:lnTo>
                <a:lnTo>
                  <a:pt x="224" y="2473"/>
                </a:lnTo>
                <a:lnTo>
                  <a:pt x="0" y="2473"/>
                </a:lnTo>
                <a:close/>
              </a:path>
            </a:pathLst>
          </a:custGeom>
          <a:solidFill>
            <a:srgbClr val="3B3B3B"/>
          </a:solidFill>
          <a:ln w="0">
            <a:noFill/>
          </a:ln>
        </p:spPr>
      </p:sp>
      <p:sp>
        <p:nvSpPr>
          <p:cNvPr id="3731" name="Freeform 3730"/>
          <p:cNvSpPr/>
          <p:nvPr/>
        </p:nvSpPr>
        <p:spPr>
          <a:xfrm>
            <a:off x="2882880" y="4969080"/>
            <a:ext cx="1044000" cy="826560"/>
          </a:xfrm>
          <a:custGeom>
            <a:avLst/>
            <a:gdLst/>
            <a:ahLst/>
            <a:cxnLst/>
            <a:rect l="0" t="0" r="r" b="b"/>
            <a:pathLst>
              <a:path w="2900" h="2296">
                <a:moveTo>
                  <a:pt x="0" y="2296"/>
                </a:moveTo>
                <a:lnTo>
                  <a:pt x="2900" y="0"/>
                </a:lnTo>
                <a:lnTo>
                  <a:pt x="2900" y="176"/>
                </a:lnTo>
                <a:lnTo>
                  <a:pt x="223" y="2296"/>
                </a:lnTo>
                <a:lnTo>
                  <a:pt x="0" y="2296"/>
                </a:lnTo>
                <a:close/>
              </a:path>
            </a:pathLst>
          </a:custGeom>
          <a:solidFill>
            <a:srgbClr val="3C3C3C"/>
          </a:solidFill>
          <a:ln w="0">
            <a:noFill/>
          </a:ln>
        </p:spPr>
      </p:sp>
      <p:sp>
        <p:nvSpPr>
          <p:cNvPr id="3732" name="Freeform 3731"/>
          <p:cNvSpPr/>
          <p:nvPr/>
        </p:nvSpPr>
        <p:spPr>
          <a:xfrm>
            <a:off x="2963160" y="5032440"/>
            <a:ext cx="963720" cy="763200"/>
          </a:xfrm>
          <a:custGeom>
            <a:avLst/>
            <a:gdLst/>
            <a:ahLst/>
            <a:cxnLst/>
            <a:rect l="0" t="0" r="r" b="b"/>
            <a:pathLst>
              <a:path w="2677" h="2120">
                <a:moveTo>
                  <a:pt x="0" y="2120"/>
                </a:moveTo>
                <a:lnTo>
                  <a:pt x="2677" y="0"/>
                </a:lnTo>
                <a:lnTo>
                  <a:pt x="2677" y="177"/>
                </a:lnTo>
                <a:lnTo>
                  <a:pt x="223" y="2120"/>
                </a:lnTo>
                <a:lnTo>
                  <a:pt x="0" y="2120"/>
                </a:lnTo>
                <a:close/>
              </a:path>
            </a:pathLst>
          </a:custGeom>
          <a:solidFill>
            <a:srgbClr val="3D3D3D"/>
          </a:solidFill>
          <a:ln w="0">
            <a:noFill/>
          </a:ln>
        </p:spPr>
      </p:sp>
      <p:sp>
        <p:nvSpPr>
          <p:cNvPr id="3733" name="Freeform 3732"/>
          <p:cNvSpPr/>
          <p:nvPr/>
        </p:nvSpPr>
        <p:spPr>
          <a:xfrm>
            <a:off x="3043440" y="5096160"/>
            <a:ext cx="883440" cy="699480"/>
          </a:xfrm>
          <a:custGeom>
            <a:avLst/>
            <a:gdLst/>
            <a:ahLst/>
            <a:cxnLst/>
            <a:rect l="0" t="0" r="r" b="b"/>
            <a:pathLst>
              <a:path w="2454" h="1943">
                <a:moveTo>
                  <a:pt x="0" y="1943"/>
                </a:moveTo>
                <a:lnTo>
                  <a:pt x="2454" y="0"/>
                </a:lnTo>
                <a:lnTo>
                  <a:pt x="2454" y="177"/>
                </a:lnTo>
                <a:lnTo>
                  <a:pt x="224" y="1943"/>
                </a:lnTo>
                <a:lnTo>
                  <a:pt x="0" y="1943"/>
                </a:lnTo>
                <a:close/>
              </a:path>
            </a:pathLst>
          </a:custGeom>
          <a:solidFill>
            <a:srgbClr val="3E3E3E"/>
          </a:solidFill>
          <a:ln w="0">
            <a:noFill/>
          </a:ln>
        </p:spPr>
      </p:sp>
      <p:sp>
        <p:nvSpPr>
          <p:cNvPr id="3734" name="Freeform 3733"/>
          <p:cNvSpPr/>
          <p:nvPr/>
        </p:nvSpPr>
        <p:spPr>
          <a:xfrm>
            <a:off x="3123720" y="5159880"/>
            <a:ext cx="803160" cy="635760"/>
          </a:xfrm>
          <a:custGeom>
            <a:avLst/>
            <a:gdLst/>
            <a:ahLst/>
            <a:cxnLst/>
            <a:rect l="0" t="0" r="r" b="b"/>
            <a:pathLst>
              <a:path w="2231" h="1766">
                <a:moveTo>
                  <a:pt x="0" y="1766"/>
                </a:moveTo>
                <a:lnTo>
                  <a:pt x="2231" y="0"/>
                </a:lnTo>
                <a:lnTo>
                  <a:pt x="2231" y="176"/>
                </a:lnTo>
                <a:lnTo>
                  <a:pt x="223" y="1766"/>
                </a:lnTo>
                <a:lnTo>
                  <a:pt x="0" y="1766"/>
                </a:lnTo>
                <a:close/>
              </a:path>
            </a:pathLst>
          </a:custGeom>
          <a:solidFill>
            <a:srgbClr val="3F3F3F"/>
          </a:solidFill>
          <a:ln w="0">
            <a:noFill/>
          </a:ln>
        </p:spPr>
      </p:sp>
      <p:sp>
        <p:nvSpPr>
          <p:cNvPr id="3735" name="Freeform 3734"/>
          <p:cNvSpPr/>
          <p:nvPr/>
        </p:nvSpPr>
        <p:spPr>
          <a:xfrm>
            <a:off x="3204000" y="5223240"/>
            <a:ext cx="722880" cy="572400"/>
          </a:xfrm>
          <a:custGeom>
            <a:avLst/>
            <a:gdLst/>
            <a:ahLst/>
            <a:cxnLst/>
            <a:rect l="0" t="0" r="r" b="b"/>
            <a:pathLst>
              <a:path w="2008" h="1590">
                <a:moveTo>
                  <a:pt x="0" y="1590"/>
                </a:moveTo>
                <a:lnTo>
                  <a:pt x="2008" y="0"/>
                </a:lnTo>
                <a:lnTo>
                  <a:pt x="2008" y="177"/>
                </a:lnTo>
                <a:lnTo>
                  <a:pt x="224" y="1590"/>
                </a:lnTo>
                <a:lnTo>
                  <a:pt x="0" y="1590"/>
                </a:lnTo>
                <a:close/>
              </a:path>
            </a:pathLst>
          </a:custGeom>
          <a:solidFill>
            <a:srgbClr val="404040"/>
          </a:solidFill>
          <a:ln w="0">
            <a:noFill/>
          </a:ln>
        </p:spPr>
      </p:sp>
      <p:sp>
        <p:nvSpPr>
          <p:cNvPr id="3736" name="Freeform 3735"/>
          <p:cNvSpPr/>
          <p:nvPr/>
        </p:nvSpPr>
        <p:spPr>
          <a:xfrm>
            <a:off x="3284280" y="5286960"/>
            <a:ext cx="642600" cy="508680"/>
          </a:xfrm>
          <a:custGeom>
            <a:avLst/>
            <a:gdLst/>
            <a:ahLst/>
            <a:cxnLst/>
            <a:rect l="0" t="0" r="r" b="b"/>
            <a:pathLst>
              <a:path w="1785" h="1413">
                <a:moveTo>
                  <a:pt x="0" y="1413"/>
                </a:moveTo>
                <a:lnTo>
                  <a:pt x="1785" y="0"/>
                </a:lnTo>
                <a:lnTo>
                  <a:pt x="1785" y="177"/>
                </a:lnTo>
                <a:lnTo>
                  <a:pt x="223" y="1413"/>
                </a:lnTo>
                <a:lnTo>
                  <a:pt x="0" y="1413"/>
                </a:lnTo>
                <a:close/>
              </a:path>
            </a:pathLst>
          </a:custGeom>
          <a:solidFill>
            <a:srgbClr val="414141"/>
          </a:solidFill>
          <a:ln w="0">
            <a:noFill/>
          </a:ln>
        </p:spPr>
      </p:sp>
      <p:sp>
        <p:nvSpPr>
          <p:cNvPr id="3737" name="Freeform 3736"/>
          <p:cNvSpPr/>
          <p:nvPr/>
        </p:nvSpPr>
        <p:spPr>
          <a:xfrm>
            <a:off x="3364560" y="5350320"/>
            <a:ext cx="562320" cy="445320"/>
          </a:xfrm>
          <a:custGeom>
            <a:avLst/>
            <a:gdLst/>
            <a:ahLst/>
            <a:cxnLst/>
            <a:rect l="0" t="0" r="r" b="b"/>
            <a:pathLst>
              <a:path w="1562" h="1237">
                <a:moveTo>
                  <a:pt x="0" y="1237"/>
                </a:moveTo>
                <a:lnTo>
                  <a:pt x="1562" y="0"/>
                </a:lnTo>
                <a:lnTo>
                  <a:pt x="1562" y="177"/>
                </a:lnTo>
                <a:lnTo>
                  <a:pt x="223" y="1237"/>
                </a:lnTo>
                <a:lnTo>
                  <a:pt x="0" y="1237"/>
                </a:lnTo>
                <a:close/>
              </a:path>
            </a:pathLst>
          </a:custGeom>
          <a:solidFill>
            <a:srgbClr val="424242"/>
          </a:solidFill>
          <a:ln w="0">
            <a:noFill/>
          </a:ln>
        </p:spPr>
      </p:sp>
      <p:sp>
        <p:nvSpPr>
          <p:cNvPr id="3738" name="Freeform 3737"/>
          <p:cNvSpPr/>
          <p:nvPr/>
        </p:nvSpPr>
        <p:spPr>
          <a:xfrm>
            <a:off x="3444840" y="5414040"/>
            <a:ext cx="482040" cy="381600"/>
          </a:xfrm>
          <a:custGeom>
            <a:avLst/>
            <a:gdLst/>
            <a:ahLst/>
            <a:cxnLst/>
            <a:rect l="0" t="0" r="r" b="b"/>
            <a:pathLst>
              <a:path w="1339" h="1060">
                <a:moveTo>
                  <a:pt x="0" y="1060"/>
                </a:moveTo>
                <a:lnTo>
                  <a:pt x="1339" y="0"/>
                </a:lnTo>
                <a:lnTo>
                  <a:pt x="1339" y="176"/>
                </a:lnTo>
                <a:lnTo>
                  <a:pt x="223" y="1060"/>
                </a:lnTo>
                <a:lnTo>
                  <a:pt x="0" y="1060"/>
                </a:lnTo>
                <a:close/>
              </a:path>
            </a:pathLst>
          </a:custGeom>
          <a:solidFill>
            <a:srgbClr val="424242"/>
          </a:solidFill>
          <a:ln w="0">
            <a:noFill/>
          </a:ln>
        </p:spPr>
      </p:sp>
      <p:sp>
        <p:nvSpPr>
          <p:cNvPr id="3739" name="Freeform 3738"/>
          <p:cNvSpPr/>
          <p:nvPr/>
        </p:nvSpPr>
        <p:spPr>
          <a:xfrm>
            <a:off x="3525120" y="5477400"/>
            <a:ext cx="401760" cy="318240"/>
          </a:xfrm>
          <a:custGeom>
            <a:avLst/>
            <a:gdLst/>
            <a:ahLst/>
            <a:cxnLst/>
            <a:rect l="0" t="0" r="r" b="b"/>
            <a:pathLst>
              <a:path w="1116" h="884">
                <a:moveTo>
                  <a:pt x="0" y="884"/>
                </a:moveTo>
                <a:lnTo>
                  <a:pt x="1116" y="0"/>
                </a:lnTo>
                <a:lnTo>
                  <a:pt x="1116" y="177"/>
                </a:lnTo>
                <a:lnTo>
                  <a:pt x="223" y="884"/>
                </a:lnTo>
                <a:lnTo>
                  <a:pt x="0" y="884"/>
                </a:lnTo>
                <a:close/>
              </a:path>
            </a:pathLst>
          </a:custGeom>
          <a:solidFill>
            <a:srgbClr val="414141"/>
          </a:solidFill>
          <a:ln w="0">
            <a:noFill/>
          </a:ln>
        </p:spPr>
      </p:sp>
      <p:sp>
        <p:nvSpPr>
          <p:cNvPr id="3740" name="Freeform 3739"/>
          <p:cNvSpPr/>
          <p:nvPr/>
        </p:nvSpPr>
        <p:spPr>
          <a:xfrm>
            <a:off x="3605400" y="5541120"/>
            <a:ext cx="321480" cy="254520"/>
          </a:xfrm>
          <a:custGeom>
            <a:avLst/>
            <a:gdLst/>
            <a:ahLst/>
            <a:cxnLst/>
            <a:rect l="0" t="0" r="r" b="b"/>
            <a:pathLst>
              <a:path w="893" h="707">
                <a:moveTo>
                  <a:pt x="0" y="707"/>
                </a:moveTo>
                <a:lnTo>
                  <a:pt x="893" y="0"/>
                </a:lnTo>
                <a:lnTo>
                  <a:pt x="893" y="177"/>
                </a:lnTo>
                <a:lnTo>
                  <a:pt x="223" y="707"/>
                </a:lnTo>
                <a:lnTo>
                  <a:pt x="0" y="707"/>
                </a:lnTo>
                <a:close/>
              </a:path>
            </a:pathLst>
          </a:custGeom>
          <a:solidFill>
            <a:srgbClr val="404040"/>
          </a:solidFill>
          <a:ln w="0">
            <a:noFill/>
          </a:ln>
        </p:spPr>
      </p:sp>
      <p:sp>
        <p:nvSpPr>
          <p:cNvPr id="3741" name="Freeform 3740"/>
          <p:cNvSpPr/>
          <p:nvPr/>
        </p:nvSpPr>
        <p:spPr>
          <a:xfrm>
            <a:off x="3685680" y="5604840"/>
            <a:ext cx="241200" cy="190800"/>
          </a:xfrm>
          <a:custGeom>
            <a:avLst/>
            <a:gdLst/>
            <a:ahLst/>
            <a:cxnLst/>
            <a:rect l="0" t="0" r="r" b="b"/>
            <a:pathLst>
              <a:path w="670" h="530">
                <a:moveTo>
                  <a:pt x="0" y="530"/>
                </a:moveTo>
                <a:lnTo>
                  <a:pt x="670" y="0"/>
                </a:lnTo>
                <a:lnTo>
                  <a:pt x="670" y="177"/>
                </a:lnTo>
                <a:lnTo>
                  <a:pt x="224" y="530"/>
                </a:lnTo>
                <a:lnTo>
                  <a:pt x="0" y="530"/>
                </a:lnTo>
                <a:close/>
              </a:path>
            </a:pathLst>
          </a:custGeom>
          <a:solidFill>
            <a:srgbClr val="3F3F3F"/>
          </a:solidFill>
          <a:ln w="0">
            <a:noFill/>
          </a:ln>
        </p:spPr>
      </p:sp>
      <p:sp>
        <p:nvSpPr>
          <p:cNvPr id="3742" name="Freeform 3741"/>
          <p:cNvSpPr/>
          <p:nvPr/>
        </p:nvSpPr>
        <p:spPr>
          <a:xfrm>
            <a:off x="3765960" y="5668200"/>
            <a:ext cx="160920" cy="127440"/>
          </a:xfrm>
          <a:custGeom>
            <a:avLst/>
            <a:gdLst/>
            <a:ahLst/>
            <a:cxnLst/>
            <a:rect l="0" t="0" r="r" b="b"/>
            <a:pathLst>
              <a:path w="447" h="354">
                <a:moveTo>
                  <a:pt x="0" y="354"/>
                </a:moveTo>
                <a:lnTo>
                  <a:pt x="447" y="0"/>
                </a:lnTo>
                <a:lnTo>
                  <a:pt x="447" y="177"/>
                </a:lnTo>
                <a:lnTo>
                  <a:pt x="224" y="354"/>
                </a:lnTo>
                <a:lnTo>
                  <a:pt x="0" y="354"/>
                </a:lnTo>
                <a:close/>
              </a:path>
            </a:pathLst>
          </a:custGeom>
          <a:solidFill>
            <a:srgbClr val="3E3E3E"/>
          </a:solidFill>
          <a:ln w="0">
            <a:noFill/>
          </a:ln>
        </p:spPr>
      </p:sp>
      <p:sp>
        <p:nvSpPr>
          <p:cNvPr id="3743" name="Freeform 3742"/>
          <p:cNvSpPr/>
          <p:nvPr/>
        </p:nvSpPr>
        <p:spPr>
          <a:xfrm>
            <a:off x="3846240" y="5731920"/>
            <a:ext cx="80640" cy="63720"/>
          </a:xfrm>
          <a:custGeom>
            <a:avLst/>
            <a:gdLst/>
            <a:ahLst/>
            <a:cxnLst/>
            <a:rect l="0" t="0" r="r" b="b"/>
            <a:pathLst>
              <a:path w="224" h="177">
                <a:moveTo>
                  <a:pt x="0" y="177"/>
                </a:moveTo>
                <a:lnTo>
                  <a:pt x="224" y="0"/>
                </a:lnTo>
                <a:lnTo>
                  <a:pt x="224" y="177"/>
                </a:lnTo>
                <a:lnTo>
                  <a:pt x="0" y="177"/>
                </a:lnTo>
                <a:close/>
              </a:path>
            </a:pathLst>
          </a:custGeom>
          <a:solidFill>
            <a:srgbClr val="3D3D3D"/>
          </a:solidFill>
          <a:ln w="0">
            <a:noFill/>
          </a:ln>
        </p:spPr>
      </p:sp>
      <p:sp>
        <p:nvSpPr>
          <p:cNvPr id="3744" name="Freeform 3743"/>
          <p:cNvSpPr/>
          <p:nvPr/>
        </p:nvSpPr>
        <p:spPr>
          <a:xfrm>
            <a:off x="0" y="767880"/>
            <a:ext cx="2569320" cy="2034360"/>
          </a:xfrm>
          <a:custGeom>
            <a:avLst/>
            <a:gdLst/>
            <a:ahLst/>
            <a:cxnLst/>
            <a:rect l="0" t="0" r="r" b="b"/>
            <a:pathLst>
              <a:path w="7137" h="5651">
                <a:moveTo>
                  <a:pt x="0" y="0"/>
                </a:moveTo>
                <a:lnTo>
                  <a:pt x="7137" y="0"/>
                </a:lnTo>
                <a:lnTo>
                  <a:pt x="0" y="5651"/>
                </a:lnTo>
                <a:lnTo>
                  <a:pt x="0" y="0"/>
                </a:lnTo>
                <a:close/>
              </a:path>
            </a:pathLst>
          </a:custGeom>
          <a:solidFill>
            <a:srgbClr val="50E6E4"/>
          </a:solidFill>
          <a:ln w="0">
            <a:noFill/>
          </a:ln>
        </p:spPr>
      </p:sp>
      <p:sp>
        <p:nvSpPr>
          <p:cNvPr id="3745" name="Freeform 3744"/>
          <p:cNvSpPr/>
          <p:nvPr/>
        </p:nvSpPr>
        <p:spPr>
          <a:xfrm>
            <a:off x="0" y="767880"/>
            <a:ext cx="3211920" cy="2543040"/>
          </a:xfrm>
          <a:custGeom>
            <a:avLst/>
            <a:gdLst/>
            <a:ahLst/>
            <a:cxnLst/>
            <a:rect l="0" t="0" r="r" b="b"/>
            <a:pathLst>
              <a:path w="8922" h="7064">
                <a:moveTo>
                  <a:pt x="0" y="5651"/>
                </a:moveTo>
                <a:lnTo>
                  <a:pt x="7137" y="0"/>
                </a:lnTo>
                <a:lnTo>
                  <a:pt x="8922" y="0"/>
                </a:lnTo>
                <a:lnTo>
                  <a:pt x="0" y="7064"/>
                </a:lnTo>
                <a:lnTo>
                  <a:pt x="0" y="5651"/>
                </a:lnTo>
                <a:close/>
              </a:path>
            </a:pathLst>
          </a:custGeom>
          <a:solidFill>
            <a:srgbClr val="50E6E4"/>
          </a:solidFill>
          <a:ln w="0">
            <a:noFill/>
          </a:ln>
        </p:spPr>
      </p:sp>
      <p:sp>
        <p:nvSpPr>
          <p:cNvPr id="3746" name="Freeform 3745"/>
          <p:cNvSpPr/>
          <p:nvPr/>
        </p:nvSpPr>
        <p:spPr>
          <a:xfrm>
            <a:off x="0" y="767880"/>
            <a:ext cx="3533040" cy="2797200"/>
          </a:xfrm>
          <a:custGeom>
            <a:avLst/>
            <a:gdLst/>
            <a:ahLst/>
            <a:cxnLst/>
            <a:rect l="0" t="0" r="r" b="b"/>
            <a:pathLst>
              <a:path w="9814" h="7770">
                <a:moveTo>
                  <a:pt x="0" y="7064"/>
                </a:moveTo>
                <a:lnTo>
                  <a:pt x="8922" y="0"/>
                </a:lnTo>
                <a:lnTo>
                  <a:pt x="9814" y="0"/>
                </a:lnTo>
                <a:lnTo>
                  <a:pt x="0" y="7770"/>
                </a:lnTo>
                <a:lnTo>
                  <a:pt x="0" y="7064"/>
                </a:lnTo>
                <a:close/>
              </a:path>
            </a:pathLst>
          </a:custGeom>
          <a:solidFill>
            <a:srgbClr val="50E6E4"/>
          </a:solidFill>
          <a:ln w="0">
            <a:noFill/>
          </a:ln>
        </p:spPr>
      </p:sp>
      <p:sp>
        <p:nvSpPr>
          <p:cNvPr id="3747" name="Freeform 3746"/>
          <p:cNvSpPr/>
          <p:nvPr/>
        </p:nvSpPr>
        <p:spPr>
          <a:xfrm>
            <a:off x="0" y="767880"/>
            <a:ext cx="3693600" cy="2924280"/>
          </a:xfrm>
          <a:custGeom>
            <a:avLst/>
            <a:gdLst/>
            <a:ahLst/>
            <a:cxnLst/>
            <a:rect l="0" t="0" r="r" b="b"/>
            <a:pathLst>
              <a:path w="10260" h="8123">
                <a:moveTo>
                  <a:pt x="0" y="7770"/>
                </a:moveTo>
                <a:lnTo>
                  <a:pt x="9814" y="0"/>
                </a:lnTo>
                <a:lnTo>
                  <a:pt x="10260" y="0"/>
                </a:lnTo>
                <a:lnTo>
                  <a:pt x="0" y="8123"/>
                </a:lnTo>
                <a:lnTo>
                  <a:pt x="0" y="7770"/>
                </a:lnTo>
                <a:close/>
              </a:path>
            </a:pathLst>
          </a:custGeom>
          <a:solidFill>
            <a:srgbClr val="50E6E4"/>
          </a:solidFill>
          <a:ln w="0">
            <a:noFill/>
          </a:ln>
        </p:spPr>
      </p:sp>
      <p:sp>
        <p:nvSpPr>
          <p:cNvPr id="3748" name="Freeform 3747"/>
          <p:cNvSpPr/>
          <p:nvPr/>
        </p:nvSpPr>
        <p:spPr>
          <a:xfrm>
            <a:off x="0" y="767880"/>
            <a:ext cx="3733560" cy="2955960"/>
          </a:xfrm>
          <a:custGeom>
            <a:avLst/>
            <a:gdLst/>
            <a:ahLst/>
            <a:cxnLst/>
            <a:rect l="0" t="0" r="r" b="b"/>
            <a:pathLst>
              <a:path w="10371" h="8211">
                <a:moveTo>
                  <a:pt x="0" y="8123"/>
                </a:moveTo>
                <a:lnTo>
                  <a:pt x="10260" y="0"/>
                </a:lnTo>
                <a:lnTo>
                  <a:pt x="10371" y="0"/>
                </a:lnTo>
                <a:lnTo>
                  <a:pt x="0" y="8211"/>
                </a:lnTo>
                <a:lnTo>
                  <a:pt x="0" y="8123"/>
                </a:lnTo>
                <a:close/>
              </a:path>
            </a:pathLst>
          </a:custGeom>
          <a:solidFill>
            <a:srgbClr val="4FE5E3"/>
          </a:solidFill>
          <a:ln w="0">
            <a:noFill/>
          </a:ln>
        </p:spPr>
      </p:sp>
      <p:sp>
        <p:nvSpPr>
          <p:cNvPr id="3749" name="Freeform 3748"/>
          <p:cNvSpPr/>
          <p:nvPr/>
        </p:nvSpPr>
        <p:spPr>
          <a:xfrm>
            <a:off x="0" y="767880"/>
            <a:ext cx="3773880" cy="2988000"/>
          </a:xfrm>
          <a:custGeom>
            <a:avLst/>
            <a:gdLst/>
            <a:ahLst/>
            <a:cxnLst/>
            <a:rect l="0" t="0" r="r" b="b"/>
            <a:pathLst>
              <a:path w="10483" h="8300">
                <a:moveTo>
                  <a:pt x="0" y="8211"/>
                </a:moveTo>
                <a:lnTo>
                  <a:pt x="10371" y="0"/>
                </a:lnTo>
                <a:lnTo>
                  <a:pt x="10483" y="0"/>
                </a:lnTo>
                <a:lnTo>
                  <a:pt x="0" y="8300"/>
                </a:lnTo>
                <a:lnTo>
                  <a:pt x="0" y="8211"/>
                </a:lnTo>
                <a:close/>
              </a:path>
            </a:pathLst>
          </a:custGeom>
          <a:solidFill>
            <a:srgbClr val="4FE4E2"/>
          </a:solidFill>
          <a:ln w="0">
            <a:noFill/>
          </a:ln>
        </p:spPr>
      </p:sp>
      <p:sp>
        <p:nvSpPr>
          <p:cNvPr id="3750" name="Freeform 3749"/>
          <p:cNvSpPr/>
          <p:nvPr/>
        </p:nvSpPr>
        <p:spPr>
          <a:xfrm>
            <a:off x="0" y="767880"/>
            <a:ext cx="3813840" cy="3019680"/>
          </a:xfrm>
          <a:custGeom>
            <a:avLst/>
            <a:gdLst/>
            <a:ahLst/>
            <a:cxnLst/>
            <a:rect l="0" t="0" r="r" b="b"/>
            <a:pathLst>
              <a:path w="10594" h="8388">
                <a:moveTo>
                  <a:pt x="0" y="8300"/>
                </a:moveTo>
                <a:lnTo>
                  <a:pt x="10483" y="0"/>
                </a:lnTo>
                <a:lnTo>
                  <a:pt x="10594" y="0"/>
                </a:lnTo>
                <a:lnTo>
                  <a:pt x="0" y="8388"/>
                </a:lnTo>
                <a:lnTo>
                  <a:pt x="0" y="8300"/>
                </a:lnTo>
                <a:close/>
              </a:path>
            </a:pathLst>
          </a:custGeom>
          <a:solidFill>
            <a:srgbClr val="4FE4E2"/>
          </a:solidFill>
          <a:ln w="0">
            <a:noFill/>
          </a:ln>
        </p:spPr>
      </p:sp>
      <p:sp>
        <p:nvSpPr>
          <p:cNvPr id="3751" name="Freeform 3750"/>
          <p:cNvSpPr/>
          <p:nvPr/>
        </p:nvSpPr>
        <p:spPr>
          <a:xfrm>
            <a:off x="0" y="767880"/>
            <a:ext cx="3854160" cy="3051360"/>
          </a:xfrm>
          <a:custGeom>
            <a:avLst/>
            <a:gdLst/>
            <a:ahLst/>
            <a:cxnLst/>
            <a:rect l="0" t="0" r="r" b="b"/>
            <a:pathLst>
              <a:path w="10706" h="8476">
                <a:moveTo>
                  <a:pt x="0" y="8388"/>
                </a:moveTo>
                <a:lnTo>
                  <a:pt x="10594" y="0"/>
                </a:lnTo>
                <a:lnTo>
                  <a:pt x="10706" y="0"/>
                </a:lnTo>
                <a:lnTo>
                  <a:pt x="0" y="8476"/>
                </a:lnTo>
                <a:lnTo>
                  <a:pt x="0" y="8388"/>
                </a:lnTo>
                <a:close/>
              </a:path>
            </a:pathLst>
          </a:custGeom>
          <a:solidFill>
            <a:srgbClr val="4EE3E1"/>
          </a:solidFill>
          <a:ln w="0">
            <a:noFill/>
          </a:ln>
        </p:spPr>
      </p:sp>
      <p:sp>
        <p:nvSpPr>
          <p:cNvPr id="3752" name="Freeform 3751"/>
          <p:cNvSpPr/>
          <p:nvPr/>
        </p:nvSpPr>
        <p:spPr>
          <a:xfrm>
            <a:off x="0" y="767880"/>
            <a:ext cx="3894120" cy="3083400"/>
          </a:xfrm>
          <a:custGeom>
            <a:avLst/>
            <a:gdLst/>
            <a:ahLst/>
            <a:cxnLst/>
            <a:rect l="0" t="0" r="r" b="b"/>
            <a:pathLst>
              <a:path w="10817" h="8565">
                <a:moveTo>
                  <a:pt x="0" y="8476"/>
                </a:moveTo>
                <a:lnTo>
                  <a:pt x="10706" y="0"/>
                </a:lnTo>
                <a:lnTo>
                  <a:pt x="10817" y="0"/>
                </a:lnTo>
                <a:lnTo>
                  <a:pt x="0" y="8565"/>
                </a:lnTo>
                <a:lnTo>
                  <a:pt x="0" y="8476"/>
                </a:lnTo>
                <a:close/>
              </a:path>
            </a:pathLst>
          </a:custGeom>
          <a:solidFill>
            <a:srgbClr val="4EE2E0"/>
          </a:solidFill>
          <a:ln w="0">
            <a:noFill/>
          </a:ln>
        </p:spPr>
      </p:sp>
      <p:sp>
        <p:nvSpPr>
          <p:cNvPr id="3753" name="Freeform 3752"/>
          <p:cNvSpPr/>
          <p:nvPr/>
        </p:nvSpPr>
        <p:spPr>
          <a:xfrm>
            <a:off x="0" y="767880"/>
            <a:ext cx="3926880" cy="3115080"/>
          </a:xfrm>
          <a:custGeom>
            <a:avLst/>
            <a:gdLst/>
            <a:ahLst/>
            <a:cxnLst/>
            <a:rect l="0" t="0" r="r" b="b"/>
            <a:pathLst>
              <a:path w="10908" h="8653">
                <a:moveTo>
                  <a:pt x="0" y="8565"/>
                </a:moveTo>
                <a:lnTo>
                  <a:pt x="10817" y="0"/>
                </a:lnTo>
                <a:lnTo>
                  <a:pt x="10908" y="16"/>
                </a:lnTo>
                <a:lnTo>
                  <a:pt x="0" y="8653"/>
                </a:lnTo>
                <a:lnTo>
                  <a:pt x="0" y="8565"/>
                </a:lnTo>
                <a:close/>
              </a:path>
            </a:pathLst>
          </a:custGeom>
          <a:solidFill>
            <a:srgbClr val="4DE1DF"/>
          </a:solidFill>
          <a:ln w="0">
            <a:noFill/>
          </a:ln>
        </p:spPr>
      </p:sp>
      <p:sp>
        <p:nvSpPr>
          <p:cNvPr id="3754" name="Freeform 3753"/>
          <p:cNvSpPr/>
          <p:nvPr/>
        </p:nvSpPr>
        <p:spPr>
          <a:xfrm>
            <a:off x="0" y="7736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DE1DF"/>
          </a:solidFill>
          <a:ln w="0">
            <a:noFill/>
          </a:ln>
        </p:spPr>
      </p:sp>
      <p:sp>
        <p:nvSpPr>
          <p:cNvPr id="3755" name="Freeform 3754"/>
          <p:cNvSpPr/>
          <p:nvPr/>
        </p:nvSpPr>
        <p:spPr>
          <a:xfrm>
            <a:off x="0" y="805320"/>
            <a:ext cx="3926880" cy="3141000"/>
          </a:xfrm>
          <a:custGeom>
            <a:avLst/>
            <a:gdLst/>
            <a:ahLst/>
            <a:cxnLst/>
            <a:rect l="0" t="0" r="r" b="b"/>
            <a:pathLst>
              <a:path w="10908" h="8725">
                <a:moveTo>
                  <a:pt x="0" y="8637"/>
                </a:moveTo>
                <a:lnTo>
                  <a:pt x="10908" y="0"/>
                </a:lnTo>
                <a:lnTo>
                  <a:pt x="10908" y="89"/>
                </a:lnTo>
                <a:lnTo>
                  <a:pt x="0" y="8725"/>
                </a:lnTo>
                <a:lnTo>
                  <a:pt x="0" y="8637"/>
                </a:lnTo>
                <a:close/>
              </a:path>
            </a:pathLst>
          </a:custGeom>
          <a:solidFill>
            <a:srgbClr val="4CE0DE"/>
          </a:solidFill>
          <a:ln w="0">
            <a:noFill/>
          </a:ln>
        </p:spPr>
      </p:sp>
      <p:sp>
        <p:nvSpPr>
          <p:cNvPr id="3756" name="Freeform 3755"/>
          <p:cNvSpPr/>
          <p:nvPr/>
        </p:nvSpPr>
        <p:spPr>
          <a:xfrm>
            <a:off x="0" y="837360"/>
            <a:ext cx="3926880" cy="3141000"/>
          </a:xfrm>
          <a:custGeom>
            <a:avLst/>
            <a:gdLst/>
            <a:ahLst/>
            <a:cxnLst/>
            <a:rect l="0" t="0" r="r" b="b"/>
            <a:pathLst>
              <a:path w="10908" h="8725">
                <a:moveTo>
                  <a:pt x="0" y="8636"/>
                </a:moveTo>
                <a:lnTo>
                  <a:pt x="10908" y="0"/>
                </a:lnTo>
                <a:lnTo>
                  <a:pt x="10908" y="88"/>
                </a:lnTo>
                <a:lnTo>
                  <a:pt x="0" y="8725"/>
                </a:lnTo>
                <a:lnTo>
                  <a:pt x="0" y="8636"/>
                </a:lnTo>
                <a:close/>
              </a:path>
            </a:pathLst>
          </a:custGeom>
          <a:solidFill>
            <a:srgbClr val="4CDFDD"/>
          </a:solidFill>
          <a:ln w="0">
            <a:noFill/>
          </a:ln>
        </p:spPr>
      </p:sp>
      <p:sp>
        <p:nvSpPr>
          <p:cNvPr id="3757" name="Freeform 3756"/>
          <p:cNvSpPr/>
          <p:nvPr/>
        </p:nvSpPr>
        <p:spPr>
          <a:xfrm>
            <a:off x="0" y="8690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CDEDC"/>
          </a:solidFill>
          <a:ln w="0">
            <a:noFill/>
          </a:ln>
        </p:spPr>
      </p:sp>
      <p:sp>
        <p:nvSpPr>
          <p:cNvPr id="3758" name="Freeform 3757"/>
          <p:cNvSpPr/>
          <p:nvPr/>
        </p:nvSpPr>
        <p:spPr>
          <a:xfrm>
            <a:off x="0" y="9007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BDEDC"/>
          </a:solidFill>
          <a:ln w="0">
            <a:noFill/>
          </a:ln>
        </p:spPr>
      </p:sp>
      <p:sp>
        <p:nvSpPr>
          <p:cNvPr id="3759" name="Freeform 3758"/>
          <p:cNvSpPr/>
          <p:nvPr/>
        </p:nvSpPr>
        <p:spPr>
          <a:xfrm>
            <a:off x="0" y="93240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4BDDDB"/>
          </a:solidFill>
          <a:ln w="0">
            <a:noFill/>
          </a:ln>
        </p:spPr>
      </p:sp>
      <p:sp>
        <p:nvSpPr>
          <p:cNvPr id="3760" name="Freeform 3759"/>
          <p:cNvSpPr/>
          <p:nvPr/>
        </p:nvSpPr>
        <p:spPr>
          <a:xfrm>
            <a:off x="0" y="9644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ADCDA"/>
          </a:solidFill>
          <a:ln w="0">
            <a:noFill/>
          </a:ln>
        </p:spPr>
      </p:sp>
      <p:sp>
        <p:nvSpPr>
          <p:cNvPr id="3761" name="Freeform 3760"/>
          <p:cNvSpPr/>
          <p:nvPr/>
        </p:nvSpPr>
        <p:spPr>
          <a:xfrm>
            <a:off x="0" y="9961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ADBD9"/>
          </a:solidFill>
          <a:ln w="0">
            <a:noFill/>
          </a:ln>
        </p:spPr>
      </p:sp>
      <p:sp>
        <p:nvSpPr>
          <p:cNvPr id="3762" name="Freeform 3761"/>
          <p:cNvSpPr/>
          <p:nvPr/>
        </p:nvSpPr>
        <p:spPr>
          <a:xfrm>
            <a:off x="0" y="1027800"/>
            <a:ext cx="3926880" cy="3141000"/>
          </a:xfrm>
          <a:custGeom>
            <a:avLst/>
            <a:gdLst/>
            <a:ahLst/>
            <a:cxnLst/>
            <a:rect l="0" t="0" r="r" b="b"/>
            <a:pathLst>
              <a:path w="10908" h="8725">
                <a:moveTo>
                  <a:pt x="0" y="8637"/>
                </a:moveTo>
                <a:lnTo>
                  <a:pt x="10908" y="0"/>
                </a:lnTo>
                <a:lnTo>
                  <a:pt x="10908" y="89"/>
                </a:lnTo>
                <a:lnTo>
                  <a:pt x="0" y="8725"/>
                </a:lnTo>
                <a:lnTo>
                  <a:pt x="0" y="8637"/>
                </a:lnTo>
                <a:close/>
              </a:path>
            </a:pathLst>
          </a:custGeom>
          <a:solidFill>
            <a:srgbClr val="49DBD9"/>
          </a:solidFill>
          <a:ln w="0">
            <a:noFill/>
          </a:ln>
        </p:spPr>
      </p:sp>
      <p:sp>
        <p:nvSpPr>
          <p:cNvPr id="3763" name="Freeform 3762"/>
          <p:cNvSpPr/>
          <p:nvPr/>
        </p:nvSpPr>
        <p:spPr>
          <a:xfrm>
            <a:off x="0" y="1059840"/>
            <a:ext cx="3926880" cy="3141000"/>
          </a:xfrm>
          <a:custGeom>
            <a:avLst/>
            <a:gdLst/>
            <a:ahLst/>
            <a:cxnLst/>
            <a:rect l="0" t="0" r="r" b="b"/>
            <a:pathLst>
              <a:path w="10908" h="8725">
                <a:moveTo>
                  <a:pt x="0" y="8636"/>
                </a:moveTo>
                <a:lnTo>
                  <a:pt x="10908" y="0"/>
                </a:lnTo>
                <a:lnTo>
                  <a:pt x="10908" y="88"/>
                </a:lnTo>
                <a:lnTo>
                  <a:pt x="0" y="8725"/>
                </a:lnTo>
                <a:lnTo>
                  <a:pt x="0" y="8636"/>
                </a:lnTo>
                <a:close/>
              </a:path>
            </a:pathLst>
          </a:custGeom>
          <a:solidFill>
            <a:srgbClr val="49DAD8"/>
          </a:solidFill>
          <a:ln w="0">
            <a:noFill/>
          </a:ln>
        </p:spPr>
      </p:sp>
      <p:sp>
        <p:nvSpPr>
          <p:cNvPr id="3764" name="Freeform 3763"/>
          <p:cNvSpPr/>
          <p:nvPr/>
        </p:nvSpPr>
        <p:spPr>
          <a:xfrm>
            <a:off x="0" y="10915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9D9D7"/>
          </a:solidFill>
          <a:ln w="0">
            <a:noFill/>
          </a:ln>
        </p:spPr>
      </p:sp>
      <p:sp>
        <p:nvSpPr>
          <p:cNvPr id="3765" name="Freeform 3764"/>
          <p:cNvSpPr/>
          <p:nvPr/>
        </p:nvSpPr>
        <p:spPr>
          <a:xfrm>
            <a:off x="0" y="11232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8D8D6"/>
          </a:solidFill>
          <a:ln w="0">
            <a:noFill/>
          </a:ln>
        </p:spPr>
      </p:sp>
      <p:sp>
        <p:nvSpPr>
          <p:cNvPr id="3766" name="Freeform 3765"/>
          <p:cNvSpPr/>
          <p:nvPr/>
        </p:nvSpPr>
        <p:spPr>
          <a:xfrm>
            <a:off x="0" y="115488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48D8D6"/>
          </a:solidFill>
          <a:ln w="0">
            <a:noFill/>
          </a:ln>
        </p:spPr>
      </p:sp>
      <p:sp>
        <p:nvSpPr>
          <p:cNvPr id="3767" name="Freeform 3766"/>
          <p:cNvSpPr/>
          <p:nvPr/>
        </p:nvSpPr>
        <p:spPr>
          <a:xfrm>
            <a:off x="0" y="11869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7D7D5"/>
          </a:solidFill>
          <a:ln w="0">
            <a:noFill/>
          </a:ln>
        </p:spPr>
      </p:sp>
      <p:sp>
        <p:nvSpPr>
          <p:cNvPr id="3768" name="Freeform 3767"/>
          <p:cNvSpPr/>
          <p:nvPr/>
        </p:nvSpPr>
        <p:spPr>
          <a:xfrm>
            <a:off x="0" y="12186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7D6D4"/>
          </a:solidFill>
          <a:ln w="0">
            <a:noFill/>
          </a:ln>
        </p:spPr>
      </p:sp>
      <p:sp>
        <p:nvSpPr>
          <p:cNvPr id="3769" name="Freeform 3768"/>
          <p:cNvSpPr/>
          <p:nvPr/>
        </p:nvSpPr>
        <p:spPr>
          <a:xfrm>
            <a:off x="0" y="1250280"/>
            <a:ext cx="3926880" cy="3141000"/>
          </a:xfrm>
          <a:custGeom>
            <a:avLst/>
            <a:gdLst/>
            <a:ahLst/>
            <a:cxnLst/>
            <a:rect l="0" t="0" r="r" b="b"/>
            <a:pathLst>
              <a:path w="10908" h="8725">
                <a:moveTo>
                  <a:pt x="0" y="8637"/>
                </a:moveTo>
                <a:lnTo>
                  <a:pt x="10908" y="0"/>
                </a:lnTo>
                <a:lnTo>
                  <a:pt x="10908" y="89"/>
                </a:lnTo>
                <a:lnTo>
                  <a:pt x="0" y="8725"/>
                </a:lnTo>
                <a:lnTo>
                  <a:pt x="0" y="8637"/>
                </a:lnTo>
                <a:close/>
              </a:path>
            </a:pathLst>
          </a:custGeom>
          <a:solidFill>
            <a:srgbClr val="46D5D3"/>
          </a:solidFill>
          <a:ln w="0">
            <a:noFill/>
          </a:ln>
        </p:spPr>
      </p:sp>
      <p:sp>
        <p:nvSpPr>
          <p:cNvPr id="3770" name="Freeform 3769"/>
          <p:cNvSpPr/>
          <p:nvPr/>
        </p:nvSpPr>
        <p:spPr>
          <a:xfrm>
            <a:off x="0" y="1282320"/>
            <a:ext cx="3926880" cy="3141000"/>
          </a:xfrm>
          <a:custGeom>
            <a:avLst/>
            <a:gdLst/>
            <a:ahLst/>
            <a:cxnLst/>
            <a:rect l="0" t="0" r="r" b="b"/>
            <a:pathLst>
              <a:path w="10908" h="8725">
                <a:moveTo>
                  <a:pt x="0" y="8636"/>
                </a:moveTo>
                <a:lnTo>
                  <a:pt x="10908" y="0"/>
                </a:lnTo>
                <a:lnTo>
                  <a:pt x="10908" y="88"/>
                </a:lnTo>
                <a:lnTo>
                  <a:pt x="0" y="8725"/>
                </a:lnTo>
                <a:lnTo>
                  <a:pt x="0" y="8636"/>
                </a:lnTo>
                <a:close/>
              </a:path>
            </a:pathLst>
          </a:custGeom>
          <a:solidFill>
            <a:srgbClr val="46D5D3"/>
          </a:solidFill>
          <a:ln w="0">
            <a:noFill/>
          </a:ln>
        </p:spPr>
      </p:sp>
      <p:sp>
        <p:nvSpPr>
          <p:cNvPr id="3771" name="Freeform 3770"/>
          <p:cNvSpPr/>
          <p:nvPr/>
        </p:nvSpPr>
        <p:spPr>
          <a:xfrm>
            <a:off x="0" y="13140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5D4D2"/>
          </a:solidFill>
          <a:ln w="0">
            <a:noFill/>
          </a:ln>
        </p:spPr>
      </p:sp>
      <p:sp>
        <p:nvSpPr>
          <p:cNvPr id="3772" name="Freeform 3771"/>
          <p:cNvSpPr/>
          <p:nvPr/>
        </p:nvSpPr>
        <p:spPr>
          <a:xfrm>
            <a:off x="0" y="13456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5D3D1"/>
          </a:solidFill>
          <a:ln w="0">
            <a:noFill/>
          </a:ln>
        </p:spPr>
      </p:sp>
      <p:sp>
        <p:nvSpPr>
          <p:cNvPr id="3773" name="Freeform 3772"/>
          <p:cNvSpPr/>
          <p:nvPr/>
        </p:nvSpPr>
        <p:spPr>
          <a:xfrm>
            <a:off x="0" y="137736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45D2D0"/>
          </a:solidFill>
          <a:ln w="0">
            <a:noFill/>
          </a:ln>
        </p:spPr>
      </p:sp>
      <p:sp>
        <p:nvSpPr>
          <p:cNvPr id="3774" name="Freeform 3773"/>
          <p:cNvSpPr/>
          <p:nvPr/>
        </p:nvSpPr>
        <p:spPr>
          <a:xfrm>
            <a:off x="0" y="14094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4D2D0"/>
          </a:solidFill>
          <a:ln w="0">
            <a:noFill/>
          </a:ln>
        </p:spPr>
      </p:sp>
      <p:sp>
        <p:nvSpPr>
          <p:cNvPr id="3775" name="Freeform 3774"/>
          <p:cNvSpPr/>
          <p:nvPr/>
        </p:nvSpPr>
        <p:spPr>
          <a:xfrm>
            <a:off x="0" y="14410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4D1CF"/>
          </a:solidFill>
          <a:ln w="0">
            <a:noFill/>
          </a:ln>
        </p:spPr>
      </p:sp>
      <p:sp>
        <p:nvSpPr>
          <p:cNvPr id="3776" name="Freeform 3775"/>
          <p:cNvSpPr/>
          <p:nvPr/>
        </p:nvSpPr>
        <p:spPr>
          <a:xfrm>
            <a:off x="0" y="1472760"/>
            <a:ext cx="3926880" cy="3141000"/>
          </a:xfrm>
          <a:custGeom>
            <a:avLst/>
            <a:gdLst/>
            <a:ahLst/>
            <a:cxnLst/>
            <a:rect l="0" t="0" r="r" b="b"/>
            <a:pathLst>
              <a:path w="10908" h="8725">
                <a:moveTo>
                  <a:pt x="0" y="8637"/>
                </a:moveTo>
                <a:lnTo>
                  <a:pt x="10908" y="0"/>
                </a:lnTo>
                <a:lnTo>
                  <a:pt x="10908" y="89"/>
                </a:lnTo>
                <a:lnTo>
                  <a:pt x="0" y="8725"/>
                </a:lnTo>
                <a:lnTo>
                  <a:pt x="0" y="8637"/>
                </a:lnTo>
                <a:close/>
              </a:path>
            </a:pathLst>
          </a:custGeom>
          <a:solidFill>
            <a:srgbClr val="43D0CE"/>
          </a:solidFill>
          <a:ln w="0">
            <a:noFill/>
          </a:ln>
        </p:spPr>
      </p:sp>
      <p:sp>
        <p:nvSpPr>
          <p:cNvPr id="3777" name="Freeform 3776"/>
          <p:cNvSpPr/>
          <p:nvPr/>
        </p:nvSpPr>
        <p:spPr>
          <a:xfrm>
            <a:off x="0" y="1504800"/>
            <a:ext cx="3926880" cy="3141000"/>
          </a:xfrm>
          <a:custGeom>
            <a:avLst/>
            <a:gdLst/>
            <a:ahLst/>
            <a:cxnLst/>
            <a:rect l="0" t="0" r="r" b="b"/>
            <a:pathLst>
              <a:path w="10908" h="8725">
                <a:moveTo>
                  <a:pt x="0" y="8636"/>
                </a:moveTo>
                <a:lnTo>
                  <a:pt x="10908" y="0"/>
                </a:lnTo>
                <a:lnTo>
                  <a:pt x="10908" y="88"/>
                </a:lnTo>
                <a:lnTo>
                  <a:pt x="0" y="8725"/>
                </a:lnTo>
                <a:lnTo>
                  <a:pt x="0" y="8636"/>
                </a:lnTo>
                <a:close/>
              </a:path>
            </a:pathLst>
          </a:custGeom>
          <a:solidFill>
            <a:srgbClr val="43CFCD"/>
          </a:solidFill>
          <a:ln w="0">
            <a:noFill/>
          </a:ln>
        </p:spPr>
      </p:sp>
      <p:sp>
        <p:nvSpPr>
          <p:cNvPr id="3778" name="Freeform 3777"/>
          <p:cNvSpPr/>
          <p:nvPr/>
        </p:nvSpPr>
        <p:spPr>
          <a:xfrm>
            <a:off x="0" y="15364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2CFCD"/>
          </a:solidFill>
          <a:ln w="0">
            <a:noFill/>
          </a:ln>
        </p:spPr>
      </p:sp>
      <p:sp>
        <p:nvSpPr>
          <p:cNvPr id="3779" name="Freeform 3778"/>
          <p:cNvSpPr/>
          <p:nvPr/>
        </p:nvSpPr>
        <p:spPr>
          <a:xfrm>
            <a:off x="0" y="1568160"/>
            <a:ext cx="3926880" cy="3141000"/>
          </a:xfrm>
          <a:custGeom>
            <a:avLst/>
            <a:gdLst/>
            <a:ahLst/>
            <a:cxnLst/>
            <a:rect l="0" t="0" r="r" b="b"/>
            <a:pathLst>
              <a:path w="10908" h="8725">
                <a:moveTo>
                  <a:pt x="0" y="8637"/>
                </a:moveTo>
                <a:lnTo>
                  <a:pt x="10908" y="0"/>
                </a:lnTo>
                <a:lnTo>
                  <a:pt x="10908" y="89"/>
                </a:lnTo>
                <a:lnTo>
                  <a:pt x="0" y="8725"/>
                </a:lnTo>
                <a:lnTo>
                  <a:pt x="0" y="8637"/>
                </a:lnTo>
                <a:close/>
              </a:path>
            </a:pathLst>
          </a:custGeom>
          <a:solidFill>
            <a:srgbClr val="42CECC"/>
          </a:solidFill>
          <a:ln w="0">
            <a:noFill/>
          </a:ln>
        </p:spPr>
      </p:sp>
      <p:sp>
        <p:nvSpPr>
          <p:cNvPr id="3780" name="Freeform 3779"/>
          <p:cNvSpPr/>
          <p:nvPr/>
        </p:nvSpPr>
        <p:spPr>
          <a:xfrm>
            <a:off x="0" y="1599840"/>
            <a:ext cx="3926880" cy="3141360"/>
          </a:xfrm>
          <a:custGeom>
            <a:avLst/>
            <a:gdLst/>
            <a:ahLst/>
            <a:cxnLst/>
            <a:rect l="0" t="0" r="r" b="b"/>
            <a:pathLst>
              <a:path w="10908" h="8726">
                <a:moveTo>
                  <a:pt x="0" y="8636"/>
                </a:moveTo>
                <a:lnTo>
                  <a:pt x="10908" y="0"/>
                </a:lnTo>
                <a:lnTo>
                  <a:pt x="10908" y="89"/>
                </a:lnTo>
                <a:lnTo>
                  <a:pt x="0" y="8726"/>
                </a:lnTo>
                <a:lnTo>
                  <a:pt x="0" y="8636"/>
                </a:lnTo>
                <a:close/>
              </a:path>
            </a:pathLst>
          </a:custGeom>
          <a:solidFill>
            <a:srgbClr val="42CDCB"/>
          </a:solidFill>
          <a:ln w="0">
            <a:noFill/>
          </a:ln>
        </p:spPr>
      </p:sp>
      <p:sp>
        <p:nvSpPr>
          <p:cNvPr id="3781" name="Freeform 3780"/>
          <p:cNvSpPr/>
          <p:nvPr/>
        </p:nvSpPr>
        <p:spPr>
          <a:xfrm>
            <a:off x="0" y="16318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1CCCA"/>
          </a:solidFill>
          <a:ln w="0">
            <a:noFill/>
          </a:ln>
        </p:spPr>
      </p:sp>
      <p:sp>
        <p:nvSpPr>
          <p:cNvPr id="3782" name="Freeform 3781"/>
          <p:cNvSpPr/>
          <p:nvPr/>
        </p:nvSpPr>
        <p:spPr>
          <a:xfrm>
            <a:off x="0" y="166356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1CCCA"/>
          </a:solidFill>
          <a:ln w="0">
            <a:noFill/>
          </a:ln>
        </p:spPr>
      </p:sp>
      <p:sp>
        <p:nvSpPr>
          <p:cNvPr id="3783" name="Freeform 3782"/>
          <p:cNvSpPr/>
          <p:nvPr/>
        </p:nvSpPr>
        <p:spPr>
          <a:xfrm>
            <a:off x="0" y="169524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40CBC9"/>
          </a:solidFill>
          <a:ln w="0">
            <a:noFill/>
          </a:ln>
        </p:spPr>
      </p:sp>
      <p:sp>
        <p:nvSpPr>
          <p:cNvPr id="3784" name="Freeform 3783"/>
          <p:cNvSpPr/>
          <p:nvPr/>
        </p:nvSpPr>
        <p:spPr>
          <a:xfrm>
            <a:off x="0" y="17272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40CAC8"/>
          </a:solidFill>
          <a:ln w="0">
            <a:noFill/>
          </a:ln>
        </p:spPr>
      </p:sp>
      <p:sp>
        <p:nvSpPr>
          <p:cNvPr id="3785" name="Freeform 3784"/>
          <p:cNvSpPr/>
          <p:nvPr/>
        </p:nvSpPr>
        <p:spPr>
          <a:xfrm>
            <a:off x="0" y="175896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FC9C7"/>
          </a:solidFill>
          <a:ln w="0">
            <a:noFill/>
          </a:ln>
        </p:spPr>
      </p:sp>
      <p:sp>
        <p:nvSpPr>
          <p:cNvPr id="3786" name="Freeform 3785"/>
          <p:cNvSpPr/>
          <p:nvPr/>
        </p:nvSpPr>
        <p:spPr>
          <a:xfrm>
            <a:off x="0" y="17906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FC9C7"/>
          </a:solidFill>
          <a:ln w="0">
            <a:noFill/>
          </a:ln>
        </p:spPr>
      </p:sp>
      <p:sp>
        <p:nvSpPr>
          <p:cNvPr id="3787" name="Freeform 3786"/>
          <p:cNvSpPr/>
          <p:nvPr/>
        </p:nvSpPr>
        <p:spPr>
          <a:xfrm>
            <a:off x="0" y="182232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FC8C6"/>
          </a:solidFill>
          <a:ln w="0">
            <a:noFill/>
          </a:ln>
        </p:spPr>
      </p:sp>
      <p:sp>
        <p:nvSpPr>
          <p:cNvPr id="3788" name="Freeform 3787"/>
          <p:cNvSpPr/>
          <p:nvPr/>
        </p:nvSpPr>
        <p:spPr>
          <a:xfrm>
            <a:off x="0" y="185436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EC7C5"/>
          </a:solidFill>
          <a:ln w="0">
            <a:noFill/>
          </a:ln>
        </p:spPr>
      </p:sp>
      <p:sp>
        <p:nvSpPr>
          <p:cNvPr id="3789" name="Freeform 3788"/>
          <p:cNvSpPr/>
          <p:nvPr/>
        </p:nvSpPr>
        <p:spPr>
          <a:xfrm>
            <a:off x="0" y="18860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EC6C4"/>
          </a:solidFill>
          <a:ln w="0">
            <a:noFill/>
          </a:ln>
        </p:spPr>
      </p:sp>
      <p:sp>
        <p:nvSpPr>
          <p:cNvPr id="3790" name="Freeform 3789"/>
          <p:cNvSpPr/>
          <p:nvPr/>
        </p:nvSpPr>
        <p:spPr>
          <a:xfrm>
            <a:off x="0" y="191772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DC6C4"/>
          </a:solidFill>
          <a:ln w="0">
            <a:noFill/>
          </a:ln>
        </p:spPr>
      </p:sp>
      <p:sp>
        <p:nvSpPr>
          <p:cNvPr id="3791" name="Freeform 3790"/>
          <p:cNvSpPr/>
          <p:nvPr/>
        </p:nvSpPr>
        <p:spPr>
          <a:xfrm>
            <a:off x="0" y="194976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DC5C3"/>
          </a:solidFill>
          <a:ln w="0">
            <a:noFill/>
          </a:ln>
        </p:spPr>
      </p:sp>
      <p:sp>
        <p:nvSpPr>
          <p:cNvPr id="3792" name="Freeform 3791"/>
          <p:cNvSpPr/>
          <p:nvPr/>
        </p:nvSpPr>
        <p:spPr>
          <a:xfrm>
            <a:off x="0" y="19814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CC4C2"/>
          </a:solidFill>
          <a:ln w="0">
            <a:noFill/>
          </a:ln>
        </p:spPr>
      </p:sp>
      <p:sp>
        <p:nvSpPr>
          <p:cNvPr id="3793" name="Freeform 3792"/>
          <p:cNvSpPr/>
          <p:nvPr/>
        </p:nvSpPr>
        <p:spPr>
          <a:xfrm>
            <a:off x="0" y="20131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CC3C1"/>
          </a:solidFill>
          <a:ln w="0">
            <a:noFill/>
          </a:ln>
        </p:spPr>
      </p:sp>
      <p:sp>
        <p:nvSpPr>
          <p:cNvPr id="3794" name="Freeform 3793"/>
          <p:cNvSpPr/>
          <p:nvPr/>
        </p:nvSpPr>
        <p:spPr>
          <a:xfrm>
            <a:off x="0" y="204480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CC3C1"/>
          </a:solidFill>
          <a:ln w="0">
            <a:noFill/>
          </a:ln>
        </p:spPr>
      </p:sp>
      <p:sp>
        <p:nvSpPr>
          <p:cNvPr id="3795" name="Freeform 3794"/>
          <p:cNvSpPr/>
          <p:nvPr/>
        </p:nvSpPr>
        <p:spPr>
          <a:xfrm>
            <a:off x="0" y="20768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BC2C0"/>
          </a:solidFill>
          <a:ln w="0">
            <a:noFill/>
          </a:ln>
        </p:spPr>
      </p:sp>
      <p:sp>
        <p:nvSpPr>
          <p:cNvPr id="3796" name="Freeform 3795"/>
          <p:cNvSpPr/>
          <p:nvPr/>
        </p:nvSpPr>
        <p:spPr>
          <a:xfrm>
            <a:off x="0" y="21085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BC1BF"/>
          </a:solidFill>
          <a:ln w="0">
            <a:noFill/>
          </a:ln>
        </p:spPr>
      </p:sp>
      <p:sp>
        <p:nvSpPr>
          <p:cNvPr id="3797" name="Freeform 3796"/>
          <p:cNvSpPr/>
          <p:nvPr/>
        </p:nvSpPr>
        <p:spPr>
          <a:xfrm>
            <a:off x="0" y="214020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AC0BE"/>
          </a:solidFill>
          <a:ln w="0">
            <a:noFill/>
          </a:ln>
        </p:spPr>
      </p:sp>
      <p:sp>
        <p:nvSpPr>
          <p:cNvPr id="3798" name="Freeform 3797"/>
          <p:cNvSpPr/>
          <p:nvPr/>
        </p:nvSpPr>
        <p:spPr>
          <a:xfrm>
            <a:off x="0" y="217224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AC0BE"/>
          </a:solidFill>
          <a:ln w="0">
            <a:noFill/>
          </a:ln>
        </p:spPr>
      </p:sp>
      <p:sp>
        <p:nvSpPr>
          <p:cNvPr id="3799" name="Freeform 3798"/>
          <p:cNvSpPr/>
          <p:nvPr/>
        </p:nvSpPr>
        <p:spPr>
          <a:xfrm>
            <a:off x="0" y="22039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9BFBD"/>
          </a:solidFill>
          <a:ln w="0">
            <a:noFill/>
          </a:ln>
        </p:spPr>
      </p:sp>
      <p:sp>
        <p:nvSpPr>
          <p:cNvPr id="3800" name="Freeform 3799"/>
          <p:cNvSpPr/>
          <p:nvPr/>
        </p:nvSpPr>
        <p:spPr>
          <a:xfrm>
            <a:off x="0" y="22356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9BEBC"/>
          </a:solidFill>
          <a:ln w="0">
            <a:noFill/>
          </a:ln>
        </p:spPr>
      </p:sp>
      <p:sp>
        <p:nvSpPr>
          <p:cNvPr id="3801" name="Freeform 3800"/>
          <p:cNvSpPr/>
          <p:nvPr/>
        </p:nvSpPr>
        <p:spPr>
          <a:xfrm>
            <a:off x="0" y="226728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9BDBB"/>
          </a:solidFill>
          <a:ln w="0">
            <a:noFill/>
          </a:ln>
        </p:spPr>
      </p:sp>
      <p:sp>
        <p:nvSpPr>
          <p:cNvPr id="3802" name="Freeform 3801"/>
          <p:cNvSpPr/>
          <p:nvPr/>
        </p:nvSpPr>
        <p:spPr>
          <a:xfrm>
            <a:off x="0" y="22993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8BDBB"/>
          </a:solidFill>
          <a:ln w="0">
            <a:noFill/>
          </a:ln>
        </p:spPr>
      </p:sp>
      <p:sp>
        <p:nvSpPr>
          <p:cNvPr id="3803" name="Freeform 3802"/>
          <p:cNvSpPr/>
          <p:nvPr/>
        </p:nvSpPr>
        <p:spPr>
          <a:xfrm>
            <a:off x="0" y="23310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8BCBA"/>
          </a:solidFill>
          <a:ln w="0">
            <a:noFill/>
          </a:ln>
        </p:spPr>
      </p:sp>
      <p:sp>
        <p:nvSpPr>
          <p:cNvPr id="3804" name="Freeform 3803"/>
          <p:cNvSpPr/>
          <p:nvPr/>
        </p:nvSpPr>
        <p:spPr>
          <a:xfrm>
            <a:off x="0" y="236268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7BBB9"/>
          </a:solidFill>
          <a:ln w="0">
            <a:noFill/>
          </a:ln>
        </p:spPr>
      </p:sp>
      <p:sp>
        <p:nvSpPr>
          <p:cNvPr id="3805" name="Freeform 3804"/>
          <p:cNvSpPr/>
          <p:nvPr/>
        </p:nvSpPr>
        <p:spPr>
          <a:xfrm>
            <a:off x="0" y="239472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7BAB9"/>
          </a:solidFill>
          <a:ln w="0">
            <a:noFill/>
          </a:ln>
        </p:spPr>
      </p:sp>
      <p:sp>
        <p:nvSpPr>
          <p:cNvPr id="3806" name="Freeform 3805"/>
          <p:cNvSpPr/>
          <p:nvPr/>
        </p:nvSpPr>
        <p:spPr>
          <a:xfrm>
            <a:off x="0" y="24264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6BAB8"/>
          </a:solidFill>
          <a:ln w="0">
            <a:noFill/>
          </a:ln>
        </p:spPr>
      </p:sp>
      <p:sp>
        <p:nvSpPr>
          <p:cNvPr id="3807" name="Freeform 3806"/>
          <p:cNvSpPr/>
          <p:nvPr/>
        </p:nvSpPr>
        <p:spPr>
          <a:xfrm>
            <a:off x="0" y="24580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6B9B7"/>
          </a:solidFill>
          <a:ln w="0">
            <a:noFill/>
          </a:ln>
        </p:spPr>
      </p:sp>
      <p:sp>
        <p:nvSpPr>
          <p:cNvPr id="3808" name="Freeform 3807"/>
          <p:cNvSpPr/>
          <p:nvPr/>
        </p:nvSpPr>
        <p:spPr>
          <a:xfrm>
            <a:off x="0" y="248976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6B8B6"/>
          </a:solidFill>
          <a:ln w="0">
            <a:noFill/>
          </a:ln>
        </p:spPr>
      </p:sp>
      <p:sp>
        <p:nvSpPr>
          <p:cNvPr id="3809" name="Freeform 3808"/>
          <p:cNvSpPr/>
          <p:nvPr/>
        </p:nvSpPr>
        <p:spPr>
          <a:xfrm>
            <a:off x="0" y="25218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5B7B6"/>
          </a:solidFill>
          <a:ln w="0">
            <a:noFill/>
          </a:ln>
        </p:spPr>
      </p:sp>
      <p:sp>
        <p:nvSpPr>
          <p:cNvPr id="3810" name="Freeform 3809"/>
          <p:cNvSpPr/>
          <p:nvPr/>
        </p:nvSpPr>
        <p:spPr>
          <a:xfrm>
            <a:off x="0" y="25534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5B7B5"/>
          </a:solidFill>
          <a:ln w="0">
            <a:noFill/>
          </a:ln>
        </p:spPr>
      </p:sp>
      <p:sp>
        <p:nvSpPr>
          <p:cNvPr id="3811" name="Freeform 3810"/>
          <p:cNvSpPr/>
          <p:nvPr/>
        </p:nvSpPr>
        <p:spPr>
          <a:xfrm>
            <a:off x="0" y="2585160"/>
            <a:ext cx="3926880" cy="3141360"/>
          </a:xfrm>
          <a:custGeom>
            <a:avLst/>
            <a:gdLst/>
            <a:ahLst/>
            <a:cxnLst/>
            <a:rect l="0" t="0" r="r" b="b"/>
            <a:pathLst>
              <a:path w="10908" h="8726">
                <a:moveTo>
                  <a:pt x="0" y="8637"/>
                </a:moveTo>
                <a:lnTo>
                  <a:pt x="10908" y="0"/>
                </a:lnTo>
                <a:lnTo>
                  <a:pt x="10908" y="89"/>
                </a:lnTo>
                <a:lnTo>
                  <a:pt x="0" y="8726"/>
                </a:lnTo>
                <a:lnTo>
                  <a:pt x="0" y="8637"/>
                </a:lnTo>
                <a:close/>
              </a:path>
            </a:pathLst>
          </a:custGeom>
          <a:solidFill>
            <a:srgbClr val="34B6B4"/>
          </a:solidFill>
          <a:ln w="0">
            <a:noFill/>
          </a:ln>
        </p:spPr>
      </p:sp>
      <p:sp>
        <p:nvSpPr>
          <p:cNvPr id="3812" name="Freeform 3811"/>
          <p:cNvSpPr/>
          <p:nvPr/>
        </p:nvSpPr>
        <p:spPr>
          <a:xfrm>
            <a:off x="0" y="261720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4B5B3"/>
          </a:solidFill>
          <a:ln w="0">
            <a:noFill/>
          </a:ln>
        </p:spPr>
      </p:sp>
      <p:sp>
        <p:nvSpPr>
          <p:cNvPr id="3813" name="Freeform 3812"/>
          <p:cNvSpPr/>
          <p:nvPr/>
        </p:nvSpPr>
        <p:spPr>
          <a:xfrm>
            <a:off x="0" y="2648880"/>
            <a:ext cx="3926880" cy="3141000"/>
          </a:xfrm>
          <a:custGeom>
            <a:avLst/>
            <a:gdLst/>
            <a:ahLst/>
            <a:cxnLst/>
            <a:rect l="0" t="0" r="r" b="b"/>
            <a:pathLst>
              <a:path w="10908" h="8725">
                <a:moveTo>
                  <a:pt x="0" y="8637"/>
                </a:moveTo>
                <a:lnTo>
                  <a:pt x="10908" y="0"/>
                </a:lnTo>
                <a:lnTo>
                  <a:pt x="10908" y="88"/>
                </a:lnTo>
                <a:lnTo>
                  <a:pt x="0" y="8725"/>
                </a:lnTo>
                <a:lnTo>
                  <a:pt x="0" y="8637"/>
                </a:lnTo>
                <a:close/>
              </a:path>
            </a:pathLst>
          </a:custGeom>
          <a:solidFill>
            <a:srgbClr val="34B4B3"/>
          </a:solidFill>
          <a:ln w="0">
            <a:noFill/>
          </a:ln>
        </p:spPr>
      </p:sp>
      <p:sp>
        <p:nvSpPr>
          <p:cNvPr id="3814" name="Freeform 3813"/>
          <p:cNvSpPr/>
          <p:nvPr/>
        </p:nvSpPr>
        <p:spPr>
          <a:xfrm>
            <a:off x="0" y="2680560"/>
            <a:ext cx="3926880" cy="3115080"/>
          </a:xfrm>
          <a:custGeom>
            <a:avLst/>
            <a:gdLst/>
            <a:ahLst/>
            <a:cxnLst/>
            <a:rect l="0" t="0" r="r" b="b"/>
            <a:pathLst>
              <a:path w="10908" h="8653">
                <a:moveTo>
                  <a:pt x="0" y="8637"/>
                </a:moveTo>
                <a:lnTo>
                  <a:pt x="10908" y="0"/>
                </a:lnTo>
                <a:lnTo>
                  <a:pt x="10908" y="88"/>
                </a:lnTo>
                <a:lnTo>
                  <a:pt x="91" y="8653"/>
                </a:lnTo>
                <a:lnTo>
                  <a:pt x="0" y="8637"/>
                </a:lnTo>
                <a:close/>
              </a:path>
            </a:pathLst>
          </a:custGeom>
          <a:solidFill>
            <a:srgbClr val="33B4B2"/>
          </a:solidFill>
          <a:ln w="0">
            <a:noFill/>
          </a:ln>
        </p:spPr>
      </p:sp>
      <p:sp>
        <p:nvSpPr>
          <p:cNvPr id="3815" name="Freeform 3814"/>
          <p:cNvSpPr/>
          <p:nvPr/>
        </p:nvSpPr>
        <p:spPr>
          <a:xfrm>
            <a:off x="32760" y="2712240"/>
            <a:ext cx="3894120" cy="3083400"/>
          </a:xfrm>
          <a:custGeom>
            <a:avLst/>
            <a:gdLst/>
            <a:ahLst/>
            <a:cxnLst/>
            <a:rect l="0" t="0" r="r" b="b"/>
            <a:pathLst>
              <a:path w="10817" h="8565">
                <a:moveTo>
                  <a:pt x="0" y="8565"/>
                </a:moveTo>
                <a:lnTo>
                  <a:pt x="10817" y="0"/>
                </a:lnTo>
                <a:lnTo>
                  <a:pt x="10817" y="89"/>
                </a:lnTo>
                <a:lnTo>
                  <a:pt x="111" y="8565"/>
                </a:lnTo>
                <a:lnTo>
                  <a:pt x="0" y="8565"/>
                </a:lnTo>
                <a:close/>
              </a:path>
            </a:pathLst>
          </a:custGeom>
          <a:solidFill>
            <a:srgbClr val="33B3B1"/>
          </a:solidFill>
          <a:ln w="0">
            <a:noFill/>
          </a:ln>
        </p:spPr>
      </p:sp>
      <p:sp>
        <p:nvSpPr>
          <p:cNvPr id="3816" name="Freeform 3815"/>
          <p:cNvSpPr/>
          <p:nvPr/>
        </p:nvSpPr>
        <p:spPr>
          <a:xfrm>
            <a:off x="72720" y="2744280"/>
            <a:ext cx="3854160" cy="3051360"/>
          </a:xfrm>
          <a:custGeom>
            <a:avLst/>
            <a:gdLst/>
            <a:ahLst/>
            <a:cxnLst/>
            <a:rect l="0" t="0" r="r" b="b"/>
            <a:pathLst>
              <a:path w="10706" h="8476">
                <a:moveTo>
                  <a:pt x="0" y="8476"/>
                </a:moveTo>
                <a:lnTo>
                  <a:pt x="10706" y="0"/>
                </a:lnTo>
                <a:lnTo>
                  <a:pt x="10706" y="88"/>
                </a:lnTo>
                <a:lnTo>
                  <a:pt x="112" y="8476"/>
                </a:lnTo>
                <a:lnTo>
                  <a:pt x="0" y="8476"/>
                </a:lnTo>
                <a:close/>
              </a:path>
            </a:pathLst>
          </a:custGeom>
          <a:solidFill>
            <a:srgbClr val="32B2B1"/>
          </a:solidFill>
          <a:ln w="0">
            <a:noFill/>
          </a:ln>
        </p:spPr>
      </p:sp>
      <p:sp>
        <p:nvSpPr>
          <p:cNvPr id="3817" name="Freeform 3816"/>
          <p:cNvSpPr/>
          <p:nvPr/>
        </p:nvSpPr>
        <p:spPr>
          <a:xfrm>
            <a:off x="113040" y="2775960"/>
            <a:ext cx="3813840" cy="3019680"/>
          </a:xfrm>
          <a:custGeom>
            <a:avLst/>
            <a:gdLst/>
            <a:ahLst/>
            <a:cxnLst/>
            <a:rect l="0" t="0" r="r" b="b"/>
            <a:pathLst>
              <a:path w="10594" h="8388">
                <a:moveTo>
                  <a:pt x="0" y="8388"/>
                </a:moveTo>
                <a:lnTo>
                  <a:pt x="10594" y="0"/>
                </a:lnTo>
                <a:lnTo>
                  <a:pt x="10594" y="88"/>
                </a:lnTo>
                <a:lnTo>
                  <a:pt x="111" y="8388"/>
                </a:lnTo>
                <a:lnTo>
                  <a:pt x="0" y="8388"/>
                </a:lnTo>
                <a:close/>
              </a:path>
            </a:pathLst>
          </a:custGeom>
          <a:solidFill>
            <a:srgbClr val="32B1B0"/>
          </a:solidFill>
          <a:ln w="0">
            <a:noFill/>
          </a:ln>
        </p:spPr>
      </p:sp>
      <p:sp>
        <p:nvSpPr>
          <p:cNvPr id="3818" name="Freeform 3817"/>
          <p:cNvSpPr/>
          <p:nvPr/>
        </p:nvSpPr>
        <p:spPr>
          <a:xfrm>
            <a:off x="153000" y="2807640"/>
            <a:ext cx="3773880" cy="2988000"/>
          </a:xfrm>
          <a:custGeom>
            <a:avLst/>
            <a:gdLst/>
            <a:ahLst/>
            <a:cxnLst/>
            <a:rect l="0" t="0" r="r" b="b"/>
            <a:pathLst>
              <a:path w="10483" h="8300">
                <a:moveTo>
                  <a:pt x="0" y="8300"/>
                </a:moveTo>
                <a:lnTo>
                  <a:pt x="10483" y="0"/>
                </a:lnTo>
                <a:lnTo>
                  <a:pt x="10483" y="89"/>
                </a:lnTo>
                <a:lnTo>
                  <a:pt x="112" y="8300"/>
                </a:lnTo>
                <a:lnTo>
                  <a:pt x="0" y="8300"/>
                </a:lnTo>
                <a:close/>
              </a:path>
            </a:pathLst>
          </a:custGeom>
          <a:solidFill>
            <a:srgbClr val="32B1AF"/>
          </a:solidFill>
          <a:ln w="0">
            <a:noFill/>
          </a:ln>
        </p:spPr>
      </p:sp>
      <p:sp>
        <p:nvSpPr>
          <p:cNvPr id="3819" name="Freeform 3818"/>
          <p:cNvSpPr/>
          <p:nvPr/>
        </p:nvSpPr>
        <p:spPr>
          <a:xfrm>
            <a:off x="193320" y="2839680"/>
            <a:ext cx="3733560" cy="2955960"/>
          </a:xfrm>
          <a:custGeom>
            <a:avLst/>
            <a:gdLst/>
            <a:ahLst/>
            <a:cxnLst/>
            <a:rect l="0" t="0" r="r" b="b"/>
            <a:pathLst>
              <a:path w="10371" h="8211">
                <a:moveTo>
                  <a:pt x="0" y="8211"/>
                </a:moveTo>
                <a:lnTo>
                  <a:pt x="10371" y="0"/>
                </a:lnTo>
                <a:lnTo>
                  <a:pt x="10371" y="88"/>
                </a:lnTo>
                <a:lnTo>
                  <a:pt x="111" y="8211"/>
                </a:lnTo>
                <a:lnTo>
                  <a:pt x="0" y="8211"/>
                </a:lnTo>
                <a:close/>
              </a:path>
            </a:pathLst>
          </a:custGeom>
          <a:solidFill>
            <a:srgbClr val="31B0AE"/>
          </a:solidFill>
          <a:ln w="0">
            <a:noFill/>
          </a:ln>
        </p:spPr>
      </p:sp>
      <p:sp>
        <p:nvSpPr>
          <p:cNvPr id="3820" name="Freeform 3819"/>
          <p:cNvSpPr/>
          <p:nvPr/>
        </p:nvSpPr>
        <p:spPr>
          <a:xfrm>
            <a:off x="233280" y="2871360"/>
            <a:ext cx="3693600" cy="2924280"/>
          </a:xfrm>
          <a:custGeom>
            <a:avLst/>
            <a:gdLst/>
            <a:ahLst/>
            <a:cxnLst/>
            <a:rect l="0" t="0" r="r" b="b"/>
            <a:pathLst>
              <a:path w="10260" h="8123">
                <a:moveTo>
                  <a:pt x="0" y="8123"/>
                </a:moveTo>
                <a:lnTo>
                  <a:pt x="10260" y="0"/>
                </a:lnTo>
                <a:lnTo>
                  <a:pt x="10260" y="88"/>
                </a:lnTo>
                <a:lnTo>
                  <a:pt x="112" y="8123"/>
                </a:lnTo>
                <a:lnTo>
                  <a:pt x="0" y="8123"/>
                </a:lnTo>
                <a:close/>
              </a:path>
            </a:pathLst>
          </a:custGeom>
          <a:solidFill>
            <a:srgbClr val="31AFAE"/>
          </a:solidFill>
          <a:ln w="0">
            <a:noFill/>
          </a:ln>
        </p:spPr>
      </p:sp>
      <p:sp>
        <p:nvSpPr>
          <p:cNvPr id="3821" name="Freeform 3820"/>
          <p:cNvSpPr/>
          <p:nvPr/>
        </p:nvSpPr>
        <p:spPr>
          <a:xfrm>
            <a:off x="273600" y="2903040"/>
            <a:ext cx="3653280" cy="2892600"/>
          </a:xfrm>
          <a:custGeom>
            <a:avLst/>
            <a:gdLst/>
            <a:ahLst/>
            <a:cxnLst/>
            <a:rect l="0" t="0" r="r" b="b"/>
            <a:pathLst>
              <a:path w="10148" h="8035">
                <a:moveTo>
                  <a:pt x="0" y="8035"/>
                </a:moveTo>
                <a:lnTo>
                  <a:pt x="10148" y="0"/>
                </a:lnTo>
                <a:lnTo>
                  <a:pt x="10148" y="88"/>
                </a:lnTo>
                <a:lnTo>
                  <a:pt x="111" y="8035"/>
                </a:lnTo>
                <a:lnTo>
                  <a:pt x="0" y="8035"/>
                </a:lnTo>
                <a:close/>
              </a:path>
            </a:pathLst>
          </a:custGeom>
          <a:solidFill>
            <a:srgbClr val="30AEAD"/>
          </a:solidFill>
          <a:ln w="0">
            <a:noFill/>
          </a:ln>
        </p:spPr>
      </p:sp>
      <p:sp>
        <p:nvSpPr>
          <p:cNvPr id="3822" name="Freeform 3821"/>
          <p:cNvSpPr/>
          <p:nvPr/>
        </p:nvSpPr>
        <p:spPr>
          <a:xfrm>
            <a:off x="313560" y="2934720"/>
            <a:ext cx="3613320" cy="2860920"/>
          </a:xfrm>
          <a:custGeom>
            <a:avLst/>
            <a:gdLst/>
            <a:ahLst/>
            <a:cxnLst/>
            <a:rect l="0" t="0" r="r" b="b"/>
            <a:pathLst>
              <a:path w="10037" h="7947">
                <a:moveTo>
                  <a:pt x="0" y="7947"/>
                </a:moveTo>
                <a:lnTo>
                  <a:pt x="10037" y="0"/>
                </a:lnTo>
                <a:lnTo>
                  <a:pt x="10037" y="89"/>
                </a:lnTo>
                <a:lnTo>
                  <a:pt x="112" y="7947"/>
                </a:lnTo>
                <a:lnTo>
                  <a:pt x="0" y="7947"/>
                </a:lnTo>
                <a:close/>
              </a:path>
            </a:pathLst>
          </a:custGeom>
          <a:solidFill>
            <a:srgbClr val="30AEAC"/>
          </a:solidFill>
          <a:ln w="0">
            <a:noFill/>
          </a:ln>
        </p:spPr>
      </p:sp>
      <p:sp>
        <p:nvSpPr>
          <p:cNvPr id="3823" name="Freeform 3822"/>
          <p:cNvSpPr/>
          <p:nvPr/>
        </p:nvSpPr>
        <p:spPr>
          <a:xfrm>
            <a:off x="353880" y="2966760"/>
            <a:ext cx="3573000" cy="2828880"/>
          </a:xfrm>
          <a:custGeom>
            <a:avLst/>
            <a:gdLst/>
            <a:ahLst/>
            <a:cxnLst/>
            <a:rect l="0" t="0" r="r" b="b"/>
            <a:pathLst>
              <a:path w="9925" h="7858">
                <a:moveTo>
                  <a:pt x="0" y="7858"/>
                </a:moveTo>
                <a:lnTo>
                  <a:pt x="9925" y="0"/>
                </a:lnTo>
                <a:lnTo>
                  <a:pt x="9925" y="88"/>
                </a:lnTo>
                <a:lnTo>
                  <a:pt x="111" y="7858"/>
                </a:lnTo>
                <a:lnTo>
                  <a:pt x="0" y="7858"/>
                </a:lnTo>
                <a:close/>
              </a:path>
            </a:pathLst>
          </a:custGeom>
          <a:solidFill>
            <a:srgbClr val="2FADAB"/>
          </a:solidFill>
          <a:ln w="0">
            <a:noFill/>
          </a:ln>
        </p:spPr>
      </p:sp>
      <p:sp>
        <p:nvSpPr>
          <p:cNvPr id="3824" name="Freeform 3823"/>
          <p:cNvSpPr/>
          <p:nvPr/>
        </p:nvSpPr>
        <p:spPr>
          <a:xfrm>
            <a:off x="393840" y="2998440"/>
            <a:ext cx="3533040" cy="2797200"/>
          </a:xfrm>
          <a:custGeom>
            <a:avLst/>
            <a:gdLst/>
            <a:ahLst/>
            <a:cxnLst/>
            <a:rect l="0" t="0" r="r" b="b"/>
            <a:pathLst>
              <a:path w="9814" h="7770">
                <a:moveTo>
                  <a:pt x="0" y="7770"/>
                </a:moveTo>
                <a:lnTo>
                  <a:pt x="9814" y="0"/>
                </a:lnTo>
                <a:lnTo>
                  <a:pt x="9814" y="88"/>
                </a:lnTo>
                <a:lnTo>
                  <a:pt x="112" y="7770"/>
                </a:lnTo>
                <a:lnTo>
                  <a:pt x="0" y="7770"/>
                </a:lnTo>
                <a:close/>
              </a:path>
            </a:pathLst>
          </a:custGeom>
          <a:solidFill>
            <a:srgbClr val="2FACAB"/>
          </a:solidFill>
          <a:ln w="0">
            <a:noFill/>
          </a:ln>
        </p:spPr>
      </p:sp>
      <p:sp>
        <p:nvSpPr>
          <p:cNvPr id="3825" name="Freeform 3824"/>
          <p:cNvSpPr/>
          <p:nvPr/>
        </p:nvSpPr>
        <p:spPr>
          <a:xfrm>
            <a:off x="434160" y="3030120"/>
            <a:ext cx="3492720" cy="2765520"/>
          </a:xfrm>
          <a:custGeom>
            <a:avLst/>
            <a:gdLst/>
            <a:ahLst/>
            <a:cxnLst/>
            <a:rect l="0" t="0" r="r" b="b"/>
            <a:pathLst>
              <a:path w="9702" h="7682">
                <a:moveTo>
                  <a:pt x="0" y="7682"/>
                </a:moveTo>
                <a:lnTo>
                  <a:pt x="9702" y="0"/>
                </a:lnTo>
                <a:lnTo>
                  <a:pt x="9702" y="89"/>
                </a:lnTo>
                <a:lnTo>
                  <a:pt x="111" y="7682"/>
                </a:lnTo>
                <a:lnTo>
                  <a:pt x="0" y="7682"/>
                </a:lnTo>
                <a:close/>
              </a:path>
            </a:pathLst>
          </a:custGeom>
          <a:solidFill>
            <a:srgbClr val="2FABAA"/>
          </a:solidFill>
          <a:ln w="0">
            <a:noFill/>
          </a:ln>
        </p:spPr>
      </p:sp>
      <p:sp>
        <p:nvSpPr>
          <p:cNvPr id="3826" name="Freeform 3825"/>
          <p:cNvSpPr/>
          <p:nvPr/>
        </p:nvSpPr>
        <p:spPr>
          <a:xfrm>
            <a:off x="474120" y="3062160"/>
            <a:ext cx="3452760" cy="2733480"/>
          </a:xfrm>
          <a:custGeom>
            <a:avLst/>
            <a:gdLst/>
            <a:ahLst/>
            <a:cxnLst/>
            <a:rect l="0" t="0" r="r" b="b"/>
            <a:pathLst>
              <a:path w="9591" h="7593">
                <a:moveTo>
                  <a:pt x="0" y="7593"/>
                </a:moveTo>
                <a:lnTo>
                  <a:pt x="9591" y="0"/>
                </a:lnTo>
                <a:lnTo>
                  <a:pt x="9591" y="88"/>
                </a:lnTo>
                <a:lnTo>
                  <a:pt x="112" y="7593"/>
                </a:lnTo>
                <a:lnTo>
                  <a:pt x="0" y="7593"/>
                </a:lnTo>
                <a:close/>
              </a:path>
            </a:pathLst>
          </a:custGeom>
          <a:solidFill>
            <a:srgbClr val="2EABA9"/>
          </a:solidFill>
          <a:ln w="0">
            <a:noFill/>
          </a:ln>
        </p:spPr>
      </p:sp>
      <p:sp>
        <p:nvSpPr>
          <p:cNvPr id="3827" name="Freeform 3826"/>
          <p:cNvSpPr/>
          <p:nvPr/>
        </p:nvSpPr>
        <p:spPr>
          <a:xfrm>
            <a:off x="514440" y="3093840"/>
            <a:ext cx="3412440" cy="2701800"/>
          </a:xfrm>
          <a:custGeom>
            <a:avLst/>
            <a:gdLst/>
            <a:ahLst/>
            <a:cxnLst/>
            <a:rect l="0" t="0" r="r" b="b"/>
            <a:pathLst>
              <a:path w="9479" h="7505">
                <a:moveTo>
                  <a:pt x="0" y="7505"/>
                </a:moveTo>
                <a:lnTo>
                  <a:pt x="9479" y="0"/>
                </a:lnTo>
                <a:lnTo>
                  <a:pt x="9479" y="88"/>
                </a:lnTo>
                <a:lnTo>
                  <a:pt x="111" y="7505"/>
                </a:lnTo>
                <a:lnTo>
                  <a:pt x="0" y="7505"/>
                </a:lnTo>
                <a:close/>
              </a:path>
            </a:pathLst>
          </a:custGeom>
          <a:solidFill>
            <a:srgbClr val="2EAAA9"/>
          </a:solidFill>
          <a:ln w="0">
            <a:noFill/>
          </a:ln>
        </p:spPr>
      </p:sp>
      <p:sp>
        <p:nvSpPr>
          <p:cNvPr id="3828" name="Freeform 3827"/>
          <p:cNvSpPr/>
          <p:nvPr/>
        </p:nvSpPr>
        <p:spPr>
          <a:xfrm>
            <a:off x="554400" y="3125520"/>
            <a:ext cx="3372480" cy="2670120"/>
          </a:xfrm>
          <a:custGeom>
            <a:avLst/>
            <a:gdLst/>
            <a:ahLst/>
            <a:cxnLst/>
            <a:rect l="0" t="0" r="r" b="b"/>
            <a:pathLst>
              <a:path w="9368" h="7417">
                <a:moveTo>
                  <a:pt x="0" y="7417"/>
                </a:moveTo>
                <a:lnTo>
                  <a:pt x="9368" y="0"/>
                </a:lnTo>
                <a:lnTo>
                  <a:pt x="9368" y="89"/>
                </a:lnTo>
                <a:lnTo>
                  <a:pt x="112" y="7417"/>
                </a:lnTo>
                <a:lnTo>
                  <a:pt x="0" y="7417"/>
                </a:lnTo>
                <a:close/>
              </a:path>
            </a:pathLst>
          </a:custGeom>
          <a:solidFill>
            <a:srgbClr val="2DA9A8"/>
          </a:solidFill>
          <a:ln w="0">
            <a:noFill/>
          </a:ln>
        </p:spPr>
      </p:sp>
      <p:sp>
        <p:nvSpPr>
          <p:cNvPr id="3829" name="Freeform 3828"/>
          <p:cNvSpPr/>
          <p:nvPr/>
        </p:nvSpPr>
        <p:spPr>
          <a:xfrm>
            <a:off x="594720" y="3157560"/>
            <a:ext cx="3332160" cy="2638080"/>
          </a:xfrm>
          <a:custGeom>
            <a:avLst/>
            <a:gdLst/>
            <a:ahLst/>
            <a:cxnLst/>
            <a:rect l="0" t="0" r="r" b="b"/>
            <a:pathLst>
              <a:path w="9256" h="7328">
                <a:moveTo>
                  <a:pt x="0" y="7328"/>
                </a:moveTo>
                <a:lnTo>
                  <a:pt x="9256" y="0"/>
                </a:lnTo>
                <a:lnTo>
                  <a:pt x="9256" y="88"/>
                </a:lnTo>
                <a:lnTo>
                  <a:pt x="111" y="7328"/>
                </a:lnTo>
                <a:lnTo>
                  <a:pt x="0" y="7328"/>
                </a:lnTo>
                <a:close/>
              </a:path>
            </a:pathLst>
          </a:custGeom>
          <a:solidFill>
            <a:srgbClr val="2DA8A7"/>
          </a:solidFill>
          <a:ln w="0">
            <a:noFill/>
          </a:ln>
        </p:spPr>
      </p:sp>
      <p:sp>
        <p:nvSpPr>
          <p:cNvPr id="3830" name="Freeform 3829"/>
          <p:cNvSpPr/>
          <p:nvPr/>
        </p:nvSpPr>
        <p:spPr>
          <a:xfrm>
            <a:off x="634680" y="3189240"/>
            <a:ext cx="3292200" cy="2606400"/>
          </a:xfrm>
          <a:custGeom>
            <a:avLst/>
            <a:gdLst/>
            <a:ahLst/>
            <a:cxnLst/>
            <a:rect l="0" t="0" r="r" b="b"/>
            <a:pathLst>
              <a:path w="9145" h="7240">
                <a:moveTo>
                  <a:pt x="0" y="7240"/>
                </a:moveTo>
                <a:lnTo>
                  <a:pt x="9145" y="0"/>
                </a:lnTo>
                <a:lnTo>
                  <a:pt x="9145" y="88"/>
                </a:lnTo>
                <a:lnTo>
                  <a:pt x="112" y="7240"/>
                </a:lnTo>
                <a:lnTo>
                  <a:pt x="0" y="7240"/>
                </a:lnTo>
                <a:close/>
              </a:path>
            </a:pathLst>
          </a:custGeom>
          <a:solidFill>
            <a:srgbClr val="2DA8A6"/>
          </a:solidFill>
          <a:ln w="0">
            <a:noFill/>
          </a:ln>
        </p:spPr>
      </p:sp>
      <p:sp>
        <p:nvSpPr>
          <p:cNvPr id="3831" name="Freeform 3830"/>
          <p:cNvSpPr/>
          <p:nvPr/>
        </p:nvSpPr>
        <p:spPr>
          <a:xfrm>
            <a:off x="675000" y="3220920"/>
            <a:ext cx="3251880" cy="2574720"/>
          </a:xfrm>
          <a:custGeom>
            <a:avLst/>
            <a:gdLst/>
            <a:ahLst/>
            <a:cxnLst/>
            <a:rect l="0" t="0" r="r" b="b"/>
            <a:pathLst>
              <a:path w="9033" h="7152">
                <a:moveTo>
                  <a:pt x="0" y="7152"/>
                </a:moveTo>
                <a:lnTo>
                  <a:pt x="9033" y="0"/>
                </a:lnTo>
                <a:lnTo>
                  <a:pt x="9033" y="88"/>
                </a:lnTo>
                <a:lnTo>
                  <a:pt x="111" y="7152"/>
                </a:lnTo>
                <a:lnTo>
                  <a:pt x="0" y="7152"/>
                </a:lnTo>
                <a:close/>
              </a:path>
            </a:pathLst>
          </a:custGeom>
          <a:solidFill>
            <a:srgbClr val="2CA7A6"/>
          </a:solidFill>
          <a:ln w="0">
            <a:noFill/>
          </a:ln>
        </p:spPr>
      </p:sp>
      <p:sp>
        <p:nvSpPr>
          <p:cNvPr id="3832" name="Freeform 3831"/>
          <p:cNvSpPr/>
          <p:nvPr/>
        </p:nvSpPr>
        <p:spPr>
          <a:xfrm>
            <a:off x="714960" y="3252600"/>
            <a:ext cx="3211920" cy="2543040"/>
          </a:xfrm>
          <a:custGeom>
            <a:avLst/>
            <a:gdLst/>
            <a:ahLst/>
            <a:cxnLst/>
            <a:rect l="0" t="0" r="r" b="b"/>
            <a:pathLst>
              <a:path w="8922" h="7064">
                <a:moveTo>
                  <a:pt x="0" y="7064"/>
                </a:moveTo>
                <a:lnTo>
                  <a:pt x="8922" y="0"/>
                </a:lnTo>
                <a:lnTo>
                  <a:pt x="8922" y="89"/>
                </a:lnTo>
                <a:lnTo>
                  <a:pt x="112" y="7064"/>
                </a:lnTo>
                <a:lnTo>
                  <a:pt x="0" y="7064"/>
                </a:lnTo>
                <a:close/>
              </a:path>
            </a:pathLst>
          </a:custGeom>
          <a:solidFill>
            <a:srgbClr val="2CA6A5"/>
          </a:solidFill>
          <a:ln w="0">
            <a:noFill/>
          </a:ln>
        </p:spPr>
      </p:sp>
      <p:sp>
        <p:nvSpPr>
          <p:cNvPr id="3833" name="Freeform 3832"/>
          <p:cNvSpPr/>
          <p:nvPr/>
        </p:nvSpPr>
        <p:spPr>
          <a:xfrm>
            <a:off x="755280" y="3284640"/>
            <a:ext cx="3171600" cy="2511000"/>
          </a:xfrm>
          <a:custGeom>
            <a:avLst/>
            <a:gdLst/>
            <a:ahLst/>
            <a:cxnLst/>
            <a:rect l="0" t="0" r="r" b="b"/>
            <a:pathLst>
              <a:path w="8810" h="6975">
                <a:moveTo>
                  <a:pt x="0" y="6975"/>
                </a:moveTo>
                <a:lnTo>
                  <a:pt x="8810" y="0"/>
                </a:lnTo>
                <a:lnTo>
                  <a:pt x="8810" y="88"/>
                </a:lnTo>
                <a:lnTo>
                  <a:pt x="111" y="6975"/>
                </a:lnTo>
                <a:lnTo>
                  <a:pt x="0" y="6975"/>
                </a:lnTo>
                <a:close/>
              </a:path>
            </a:pathLst>
          </a:custGeom>
          <a:solidFill>
            <a:srgbClr val="2BA5A4"/>
          </a:solidFill>
          <a:ln w="0">
            <a:noFill/>
          </a:ln>
        </p:spPr>
      </p:sp>
      <p:sp>
        <p:nvSpPr>
          <p:cNvPr id="3834" name="Freeform 3833"/>
          <p:cNvSpPr/>
          <p:nvPr/>
        </p:nvSpPr>
        <p:spPr>
          <a:xfrm>
            <a:off x="795240" y="3316320"/>
            <a:ext cx="3131640" cy="2479320"/>
          </a:xfrm>
          <a:custGeom>
            <a:avLst/>
            <a:gdLst/>
            <a:ahLst/>
            <a:cxnLst/>
            <a:rect l="0" t="0" r="r" b="b"/>
            <a:pathLst>
              <a:path w="8699" h="6887">
                <a:moveTo>
                  <a:pt x="0" y="6887"/>
                </a:moveTo>
                <a:lnTo>
                  <a:pt x="8699" y="0"/>
                </a:lnTo>
                <a:lnTo>
                  <a:pt x="8699" y="88"/>
                </a:lnTo>
                <a:lnTo>
                  <a:pt x="112" y="6887"/>
                </a:lnTo>
                <a:lnTo>
                  <a:pt x="0" y="6887"/>
                </a:lnTo>
                <a:close/>
              </a:path>
            </a:pathLst>
          </a:custGeom>
          <a:solidFill>
            <a:srgbClr val="2BA5A3"/>
          </a:solidFill>
          <a:ln w="0">
            <a:noFill/>
          </a:ln>
        </p:spPr>
      </p:sp>
      <p:sp>
        <p:nvSpPr>
          <p:cNvPr id="3835" name="Freeform 3834"/>
          <p:cNvSpPr/>
          <p:nvPr/>
        </p:nvSpPr>
        <p:spPr>
          <a:xfrm>
            <a:off x="835560" y="3348000"/>
            <a:ext cx="3091320" cy="2447640"/>
          </a:xfrm>
          <a:custGeom>
            <a:avLst/>
            <a:gdLst/>
            <a:ahLst/>
            <a:cxnLst/>
            <a:rect l="0" t="0" r="r" b="b"/>
            <a:pathLst>
              <a:path w="8587" h="6799">
                <a:moveTo>
                  <a:pt x="0" y="6799"/>
                </a:moveTo>
                <a:lnTo>
                  <a:pt x="8587" y="0"/>
                </a:lnTo>
                <a:lnTo>
                  <a:pt x="8587" y="89"/>
                </a:lnTo>
                <a:lnTo>
                  <a:pt x="111" y="6799"/>
                </a:lnTo>
                <a:lnTo>
                  <a:pt x="0" y="6799"/>
                </a:lnTo>
                <a:close/>
              </a:path>
            </a:pathLst>
          </a:custGeom>
          <a:solidFill>
            <a:srgbClr val="2BA4A3"/>
          </a:solidFill>
          <a:ln w="0">
            <a:noFill/>
          </a:ln>
        </p:spPr>
      </p:sp>
      <p:sp>
        <p:nvSpPr>
          <p:cNvPr id="3836" name="Freeform 3835"/>
          <p:cNvSpPr/>
          <p:nvPr/>
        </p:nvSpPr>
        <p:spPr>
          <a:xfrm>
            <a:off x="875520" y="3380040"/>
            <a:ext cx="3051360" cy="2415600"/>
          </a:xfrm>
          <a:custGeom>
            <a:avLst/>
            <a:gdLst/>
            <a:ahLst/>
            <a:cxnLst/>
            <a:rect l="0" t="0" r="r" b="b"/>
            <a:pathLst>
              <a:path w="8476" h="6710">
                <a:moveTo>
                  <a:pt x="0" y="6710"/>
                </a:moveTo>
                <a:lnTo>
                  <a:pt x="8476" y="0"/>
                </a:lnTo>
                <a:lnTo>
                  <a:pt x="8476" y="88"/>
                </a:lnTo>
                <a:lnTo>
                  <a:pt x="112" y="6710"/>
                </a:lnTo>
                <a:lnTo>
                  <a:pt x="0" y="6710"/>
                </a:lnTo>
                <a:close/>
              </a:path>
            </a:pathLst>
          </a:custGeom>
          <a:solidFill>
            <a:srgbClr val="2AA3A2"/>
          </a:solidFill>
          <a:ln w="0">
            <a:noFill/>
          </a:ln>
        </p:spPr>
      </p:sp>
      <p:sp>
        <p:nvSpPr>
          <p:cNvPr id="3837" name="Freeform 3836"/>
          <p:cNvSpPr/>
          <p:nvPr/>
        </p:nvSpPr>
        <p:spPr>
          <a:xfrm>
            <a:off x="915840" y="3411720"/>
            <a:ext cx="3011040" cy="2383920"/>
          </a:xfrm>
          <a:custGeom>
            <a:avLst/>
            <a:gdLst/>
            <a:ahLst/>
            <a:cxnLst/>
            <a:rect l="0" t="0" r="r" b="b"/>
            <a:pathLst>
              <a:path w="8364" h="6622">
                <a:moveTo>
                  <a:pt x="0" y="6622"/>
                </a:moveTo>
                <a:lnTo>
                  <a:pt x="8364" y="0"/>
                </a:lnTo>
                <a:lnTo>
                  <a:pt x="8364" y="88"/>
                </a:lnTo>
                <a:lnTo>
                  <a:pt x="111" y="6622"/>
                </a:lnTo>
                <a:lnTo>
                  <a:pt x="0" y="6622"/>
                </a:lnTo>
                <a:close/>
              </a:path>
            </a:pathLst>
          </a:custGeom>
          <a:solidFill>
            <a:srgbClr val="2AA2A1"/>
          </a:solidFill>
          <a:ln w="0">
            <a:noFill/>
          </a:ln>
        </p:spPr>
      </p:sp>
      <p:sp>
        <p:nvSpPr>
          <p:cNvPr id="3838" name="Freeform 3837"/>
          <p:cNvSpPr/>
          <p:nvPr/>
        </p:nvSpPr>
        <p:spPr>
          <a:xfrm>
            <a:off x="955800" y="3443400"/>
            <a:ext cx="2971080" cy="2352240"/>
          </a:xfrm>
          <a:custGeom>
            <a:avLst/>
            <a:gdLst/>
            <a:ahLst/>
            <a:cxnLst/>
            <a:rect l="0" t="0" r="r" b="b"/>
            <a:pathLst>
              <a:path w="8253" h="6534">
                <a:moveTo>
                  <a:pt x="0" y="6534"/>
                </a:moveTo>
                <a:lnTo>
                  <a:pt x="8253" y="0"/>
                </a:lnTo>
                <a:lnTo>
                  <a:pt x="8253" y="88"/>
                </a:lnTo>
                <a:lnTo>
                  <a:pt x="112" y="6534"/>
                </a:lnTo>
                <a:lnTo>
                  <a:pt x="0" y="6534"/>
                </a:lnTo>
                <a:close/>
              </a:path>
            </a:pathLst>
          </a:custGeom>
          <a:solidFill>
            <a:srgbClr val="29A2A1"/>
          </a:solidFill>
          <a:ln w="0">
            <a:noFill/>
          </a:ln>
        </p:spPr>
      </p:sp>
      <p:sp>
        <p:nvSpPr>
          <p:cNvPr id="3839" name="Freeform 3838"/>
          <p:cNvSpPr/>
          <p:nvPr/>
        </p:nvSpPr>
        <p:spPr>
          <a:xfrm>
            <a:off x="996120" y="3475080"/>
            <a:ext cx="2930760" cy="2320560"/>
          </a:xfrm>
          <a:custGeom>
            <a:avLst/>
            <a:gdLst/>
            <a:ahLst/>
            <a:cxnLst/>
            <a:rect l="0" t="0" r="r" b="b"/>
            <a:pathLst>
              <a:path w="8141" h="6446">
                <a:moveTo>
                  <a:pt x="0" y="6446"/>
                </a:moveTo>
                <a:lnTo>
                  <a:pt x="8141" y="0"/>
                </a:lnTo>
                <a:lnTo>
                  <a:pt x="8141" y="90"/>
                </a:lnTo>
                <a:lnTo>
                  <a:pt x="111" y="6446"/>
                </a:lnTo>
                <a:lnTo>
                  <a:pt x="0" y="6446"/>
                </a:lnTo>
                <a:close/>
              </a:path>
            </a:pathLst>
          </a:custGeom>
          <a:solidFill>
            <a:srgbClr val="29A1A0"/>
          </a:solidFill>
          <a:ln w="0">
            <a:noFill/>
          </a:ln>
        </p:spPr>
      </p:sp>
      <p:sp>
        <p:nvSpPr>
          <p:cNvPr id="3840" name="Freeform 3839"/>
          <p:cNvSpPr/>
          <p:nvPr/>
        </p:nvSpPr>
        <p:spPr>
          <a:xfrm>
            <a:off x="1036080" y="3507120"/>
            <a:ext cx="2890800" cy="2288520"/>
          </a:xfrm>
          <a:custGeom>
            <a:avLst/>
            <a:gdLst/>
            <a:ahLst/>
            <a:cxnLst/>
            <a:rect l="0" t="0" r="r" b="b"/>
            <a:pathLst>
              <a:path w="8030" h="6357">
                <a:moveTo>
                  <a:pt x="0" y="6357"/>
                </a:moveTo>
                <a:lnTo>
                  <a:pt x="8030" y="0"/>
                </a:lnTo>
                <a:lnTo>
                  <a:pt x="8030" y="88"/>
                </a:lnTo>
                <a:lnTo>
                  <a:pt x="112" y="6357"/>
                </a:lnTo>
                <a:lnTo>
                  <a:pt x="0" y="6357"/>
                </a:lnTo>
                <a:close/>
              </a:path>
            </a:pathLst>
          </a:custGeom>
          <a:solidFill>
            <a:srgbClr val="28A09F"/>
          </a:solidFill>
          <a:ln w="0">
            <a:noFill/>
          </a:ln>
        </p:spPr>
      </p:sp>
      <p:sp>
        <p:nvSpPr>
          <p:cNvPr id="3841" name="Freeform 3840"/>
          <p:cNvSpPr/>
          <p:nvPr/>
        </p:nvSpPr>
        <p:spPr>
          <a:xfrm>
            <a:off x="1076400" y="3538800"/>
            <a:ext cx="2850480" cy="2256840"/>
          </a:xfrm>
          <a:custGeom>
            <a:avLst/>
            <a:gdLst/>
            <a:ahLst/>
            <a:cxnLst/>
            <a:rect l="0" t="0" r="r" b="b"/>
            <a:pathLst>
              <a:path w="7918" h="6269">
                <a:moveTo>
                  <a:pt x="0" y="6269"/>
                </a:moveTo>
                <a:lnTo>
                  <a:pt x="7918" y="0"/>
                </a:lnTo>
                <a:lnTo>
                  <a:pt x="7918" y="88"/>
                </a:lnTo>
                <a:lnTo>
                  <a:pt x="111" y="6269"/>
                </a:lnTo>
                <a:lnTo>
                  <a:pt x="0" y="6269"/>
                </a:lnTo>
                <a:close/>
              </a:path>
            </a:pathLst>
          </a:custGeom>
          <a:solidFill>
            <a:srgbClr val="289F9E"/>
          </a:solidFill>
          <a:ln w="0">
            <a:noFill/>
          </a:ln>
        </p:spPr>
      </p:sp>
      <p:sp>
        <p:nvSpPr>
          <p:cNvPr id="3842" name="Freeform 3841"/>
          <p:cNvSpPr/>
          <p:nvPr/>
        </p:nvSpPr>
        <p:spPr>
          <a:xfrm>
            <a:off x="1116360" y="3570480"/>
            <a:ext cx="2810520" cy="2225160"/>
          </a:xfrm>
          <a:custGeom>
            <a:avLst/>
            <a:gdLst/>
            <a:ahLst/>
            <a:cxnLst/>
            <a:rect l="0" t="0" r="r" b="b"/>
            <a:pathLst>
              <a:path w="7807" h="6181">
                <a:moveTo>
                  <a:pt x="0" y="6181"/>
                </a:moveTo>
                <a:lnTo>
                  <a:pt x="7807" y="0"/>
                </a:lnTo>
                <a:lnTo>
                  <a:pt x="7807" y="89"/>
                </a:lnTo>
                <a:lnTo>
                  <a:pt x="112" y="6181"/>
                </a:lnTo>
                <a:lnTo>
                  <a:pt x="0" y="6181"/>
                </a:lnTo>
                <a:close/>
              </a:path>
            </a:pathLst>
          </a:custGeom>
          <a:solidFill>
            <a:srgbClr val="289F9E"/>
          </a:solidFill>
          <a:ln w="0">
            <a:noFill/>
          </a:ln>
        </p:spPr>
      </p:sp>
      <p:sp>
        <p:nvSpPr>
          <p:cNvPr id="3843" name="Freeform 3842"/>
          <p:cNvSpPr/>
          <p:nvPr/>
        </p:nvSpPr>
        <p:spPr>
          <a:xfrm>
            <a:off x="1156680" y="3602520"/>
            <a:ext cx="2770200" cy="2193120"/>
          </a:xfrm>
          <a:custGeom>
            <a:avLst/>
            <a:gdLst/>
            <a:ahLst/>
            <a:cxnLst/>
            <a:rect l="0" t="0" r="r" b="b"/>
            <a:pathLst>
              <a:path w="7695" h="6092">
                <a:moveTo>
                  <a:pt x="0" y="6092"/>
                </a:moveTo>
                <a:lnTo>
                  <a:pt x="7695" y="0"/>
                </a:lnTo>
                <a:lnTo>
                  <a:pt x="7695" y="88"/>
                </a:lnTo>
                <a:lnTo>
                  <a:pt x="111" y="6092"/>
                </a:lnTo>
                <a:lnTo>
                  <a:pt x="0" y="6092"/>
                </a:lnTo>
                <a:close/>
              </a:path>
            </a:pathLst>
          </a:custGeom>
          <a:solidFill>
            <a:srgbClr val="279E9D"/>
          </a:solidFill>
          <a:ln w="0">
            <a:noFill/>
          </a:ln>
        </p:spPr>
      </p:sp>
      <p:sp>
        <p:nvSpPr>
          <p:cNvPr id="3844" name="Freeform 3843"/>
          <p:cNvSpPr/>
          <p:nvPr/>
        </p:nvSpPr>
        <p:spPr>
          <a:xfrm>
            <a:off x="1196640" y="3634200"/>
            <a:ext cx="2730240" cy="2161440"/>
          </a:xfrm>
          <a:custGeom>
            <a:avLst/>
            <a:gdLst/>
            <a:ahLst/>
            <a:cxnLst/>
            <a:rect l="0" t="0" r="r" b="b"/>
            <a:pathLst>
              <a:path w="7584" h="6004">
                <a:moveTo>
                  <a:pt x="0" y="6004"/>
                </a:moveTo>
                <a:lnTo>
                  <a:pt x="7584" y="0"/>
                </a:lnTo>
                <a:lnTo>
                  <a:pt x="7584" y="88"/>
                </a:lnTo>
                <a:lnTo>
                  <a:pt x="112" y="6004"/>
                </a:lnTo>
                <a:lnTo>
                  <a:pt x="0" y="6004"/>
                </a:lnTo>
                <a:close/>
              </a:path>
            </a:pathLst>
          </a:custGeom>
          <a:solidFill>
            <a:srgbClr val="279D9C"/>
          </a:solidFill>
          <a:ln w="0">
            <a:noFill/>
          </a:ln>
        </p:spPr>
      </p:sp>
      <p:sp>
        <p:nvSpPr>
          <p:cNvPr id="3845" name="Freeform 3844"/>
          <p:cNvSpPr/>
          <p:nvPr/>
        </p:nvSpPr>
        <p:spPr>
          <a:xfrm>
            <a:off x="1236960" y="3665880"/>
            <a:ext cx="2689920" cy="2129760"/>
          </a:xfrm>
          <a:custGeom>
            <a:avLst/>
            <a:gdLst/>
            <a:ahLst/>
            <a:cxnLst/>
            <a:rect l="0" t="0" r="r" b="b"/>
            <a:pathLst>
              <a:path w="7472" h="5916">
                <a:moveTo>
                  <a:pt x="0" y="5916"/>
                </a:moveTo>
                <a:lnTo>
                  <a:pt x="7472" y="0"/>
                </a:lnTo>
                <a:lnTo>
                  <a:pt x="7472" y="88"/>
                </a:lnTo>
                <a:lnTo>
                  <a:pt x="111" y="5916"/>
                </a:lnTo>
                <a:lnTo>
                  <a:pt x="0" y="5916"/>
                </a:lnTo>
                <a:close/>
              </a:path>
            </a:pathLst>
          </a:custGeom>
          <a:solidFill>
            <a:srgbClr val="269C9B"/>
          </a:solidFill>
          <a:ln w="0">
            <a:noFill/>
          </a:ln>
        </p:spPr>
      </p:sp>
      <p:sp>
        <p:nvSpPr>
          <p:cNvPr id="3846" name="Freeform 3845"/>
          <p:cNvSpPr/>
          <p:nvPr/>
        </p:nvSpPr>
        <p:spPr>
          <a:xfrm>
            <a:off x="1276920" y="3697560"/>
            <a:ext cx="2649960" cy="2098080"/>
          </a:xfrm>
          <a:custGeom>
            <a:avLst/>
            <a:gdLst/>
            <a:ahLst/>
            <a:cxnLst/>
            <a:rect l="0" t="0" r="r" b="b"/>
            <a:pathLst>
              <a:path w="7361" h="5828">
                <a:moveTo>
                  <a:pt x="0" y="5828"/>
                </a:moveTo>
                <a:lnTo>
                  <a:pt x="7361" y="0"/>
                </a:lnTo>
                <a:lnTo>
                  <a:pt x="7361" y="89"/>
                </a:lnTo>
                <a:lnTo>
                  <a:pt x="112" y="5828"/>
                </a:lnTo>
                <a:lnTo>
                  <a:pt x="0" y="5828"/>
                </a:lnTo>
                <a:close/>
              </a:path>
            </a:pathLst>
          </a:custGeom>
          <a:solidFill>
            <a:srgbClr val="269C9B"/>
          </a:solidFill>
          <a:ln w="0">
            <a:noFill/>
          </a:ln>
        </p:spPr>
      </p:sp>
      <p:sp>
        <p:nvSpPr>
          <p:cNvPr id="3847" name="Freeform 3846"/>
          <p:cNvSpPr/>
          <p:nvPr/>
        </p:nvSpPr>
        <p:spPr>
          <a:xfrm>
            <a:off x="1317240" y="3729600"/>
            <a:ext cx="2609640" cy="2066040"/>
          </a:xfrm>
          <a:custGeom>
            <a:avLst/>
            <a:gdLst/>
            <a:ahLst/>
            <a:cxnLst/>
            <a:rect l="0" t="0" r="r" b="b"/>
            <a:pathLst>
              <a:path w="7249" h="5739">
                <a:moveTo>
                  <a:pt x="0" y="5739"/>
                </a:moveTo>
                <a:lnTo>
                  <a:pt x="7249" y="0"/>
                </a:lnTo>
                <a:lnTo>
                  <a:pt x="7249" y="88"/>
                </a:lnTo>
                <a:lnTo>
                  <a:pt x="111" y="5739"/>
                </a:lnTo>
                <a:lnTo>
                  <a:pt x="0" y="5739"/>
                </a:lnTo>
                <a:close/>
              </a:path>
            </a:pathLst>
          </a:custGeom>
          <a:solidFill>
            <a:srgbClr val="269B9A"/>
          </a:solidFill>
          <a:ln w="0">
            <a:noFill/>
          </a:ln>
        </p:spPr>
      </p:sp>
      <p:sp>
        <p:nvSpPr>
          <p:cNvPr id="3848" name="Freeform 3847"/>
          <p:cNvSpPr/>
          <p:nvPr/>
        </p:nvSpPr>
        <p:spPr>
          <a:xfrm>
            <a:off x="1357200" y="3761280"/>
            <a:ext cx="2569680" cy="2034360"/>
          </a:xfrm>
          <a:custGeom>
            <a:avLst/>
            <a:gdLst/>
            <a:ahLst/>
            <a:cxnLst/>
            <a:rect l="0" t="0" r="r" b="b"/>
            <a:pathLst>
              <a:path w="7138" h="5651">
                <a:moveTo>
                  <a:pt x="0" y="5651"/>
                </a:moveTo>
                <a:lnTo>
                  <a:pt x="7138" y="0"/>
                </a:lnTo>
                <a:lnTo>
                  <a:pt x="7138" y="88"/>
                </a:lnTo>
                <a:lnTo>
                  <a:pt x="112" y="5651"/>
                </a:lnTo>
                <a:lnTo>
                  <a:pt x="0" y="5651"/>
                </a:lnTo>
                <a:close/>
              </a:path>
            </a:pathLst>
          </a:custGeom>
          <a:solidFill>
            <a:srgbClr val="259A99"/>
          </a:solidFill>
          <a:ln w="0">
            <a:noFill/>
          </a:ln>
        </p:spPr>
      </p:sp>
      <p:sp>
        <p:nvSpPr>
          <p:cNvPr id="3849" name="Freeform 3848"/>
          <p:cNvSpPr/>
          <p:nvPr/>
        </p:nvSpPr>
        <p:spPr>
          <a:xfrm>
            <a:off x="1397520" y="3792960"/>
            <a:ext cx="2529360" cy="2002680"/>
          </a:xfrm>
          <a:custGeom>
            <a:avLst/>
            <a:gdLst/>
            <a:ahLst/>
            <a:cxnLst/>
            <a:rect l="0" t="0" r="r" b="b"/>
            <a:pathLst>
              <a:path w="7026" h="5563">
                <a:moveTo>
                  <a:pt x="0" y="5563"/>
                </a:moveTo>
                <a:lnTo>
                  <a:pt x="7026" y="0"/>
                </a:lnTo>
                <a:lnTo>
                  <a:pt x="7026" y="89"/>
                </a:lnTo>
                <a:lnTo>
                  <a:pt x="112" y="5563"/>
                </a:lnTo>
                <a:lnTo>
                  <a:pt x="0" y="5563"/>
                </a:lnTo>
                <a:close/>
              </a:path>
            </a:pathLst>
          </a:custGeom>
          <a:solidFill>
            <a:srgbClr val="259998"/>
          </a:solidFill>
          <a:ln w="0">
            <a:noFill/>
          </a:ln>
        </p:spPr>
      </p:sp>
      <p:sp>
        <p:nvSpPr>
          <p:cNvPr id="3850" name="Freeform 3849"/>
          <p:cNvSpPr/>
          <p:nvPr/>
        </p:nvSpPr>
        <p:spPr>
          <a:xfrm>
            <a:off x="1437840" y="3825000"/>
            <a:ext cx="2489040" cy="1970640"/>
          </a:xfrm>
          <a:custGeom>
            <a:avLst/>
            <a:gdLst/>
            <a:ahLst/>
            <a:cxnLst/>
            <a:rect l="0" t="0" r="r" b="b"/>
            <a:pathLst>
              <a:path w="6914" h="5474">
                <a:moveTo>
                  <a:pt x="0" y="5474"/>
                </a:moveTo>
                <a:lnTo>
                  <a:pt x="6914" y="0"/>
                </a:lnTo>
                <a:lnTo>
                  <a:pt x="6914" y="88"/>
                </a:lnTo>
                <a:lnTo>
                  <a:pt x="111" y="5474"/>
                </a:lnTo>
                <a:lnTo>
                  <a:pt x="0" y="5474"/>
                </a:lnTo>
                <a:close/>
              </a:path>
            </a:pathLst>
          </a:custGeom>
          <a:solidFill>
            <a:srgbClr val="249998"/>
          </a:solidFill>
          <a:ln w="0">
            <a:noFill/>
          </a:ln>
        </p:spPr>
      </p:sp>
      <p:sp>
        <p:nvSpPr>
          <p:cNvPr id="3851" name="Freeform 3850"/>
          <p:cNvSpPr/>
          <p:nvPr/>
        </p:nvSpPr>
        <p:spPr>
          <a:xfrm>
            <a:off x="1477800" y="3856680"/>
            <a:ext cx="2449080" cy="1938960"/>
          </a:xfrm>
          <a:custGeom>
            <a:avLst/>
            <a:gdLst/>
            <a:ahLst/>
            <a:cxnLst/>
            <a:rect l="0" t="0" r="r" b="b"/>
            <a:pathLst>
              <a:path w="6803" h="5386">
                <a:moveTo>
                  <a:pt x="0" y="5386"/>
                </a:moveTo>
                <a:lnTo>
                  <a:pt x="6803" y="0"/>
                </a:lnTo>
                <a:lnTo>
                  <a:pt x="6803" y="88"/>
                </a:lnTo>
                <a:lnTo>
                  <a:pt x="112" y="5386"/>
                </a:lnTo>
                <a:lnTo>
                  <a:pt x="0" y="5386"/>
                </a:lnTo>
                <a:close/>
              </a:path>
            </a:pathLst>
          </a:custGeom>
          <a:solidFill>
            <a:srgbClr val="249897"/>
          </a:solidFill>
          <a:ln w="0">
            <a:noFill/>
          </a:ln>
        </p:spPr>
      </p:sp>
      <p:sp>
        <p:nvSpPr>
          <p:cNvPr id="3852" name="Freeform 3851"/>
          <p:cNvSpPr/>
          <p:nvPr/>
        </p:nvSpPr>
        <p:spPr>
          <a:xfrm>
            <a:off x="1518120" y="3888360"/>
            <a:ext cx="2408760" cy="1907280"/>
          </a:xfrm>
          <a:custGeom>
            <a:avLst/>
            <a:gdLst/>
            <a:ahLst/>
            <a:cxnLst/>
            <a:rect l="0" t="0" r="r" b="b"/>
            <a:pathLst>
              <a:path w="6691" h="5298">
                <a:moveTo>
                  <a:pt x="0" y="5298"/>
                </a:moveTo>
                <a:lnTo>
                  <a:pt x="6691" y="0"/>
                </a:lnTo>
                <a:lnTo>
                  <a:pt x="6691" y="88"/>
                </a:lnTo>
                <a:lnTo>
                  <a:pt x="111" y="5298"/>
                </a:lnTo>
                <a:lnTo>
                  <a:pt x="0" y="5298"/>
                </a:lnTo>
                <a:close/>
              </a:path>
            </a:pathLst>
          </a:custGeom>
          <a:solidFill>
            <a:srgbClr val="239796"/>
          </a:solidFill>
          <a:ln w="0">
            <a:noFill/>
          </a:ln>
        </p:spPr>
      </p:sp>
      <p:sp>
        <p:nvSpPr>
          <p:cNvPr id="3853" name="Freeform 3852"/>
          <p:cNvSpPr/>
          <p:nvPr/>
        </p:nvSpPr>
        <p:spPr>
          <a:xfrm>
            <a:off x="1558080" y="3920040"/>
            <a:ext cx="2368800" cy="1875600"/>
          </a:xfrm>
          <a:custGeom>
            <a:avLst/>
            <a:gdLst/>
            <a:ahLst/>
            <a:cxnLst/>
            <a:rect l="0" t="0" r="r" b="b"/>
            <a:pathLst>
              <a:path w="6580" h="5210">
                <a:moveTo>
                  <a:pt x="0" y="5210"/>
                </a:moveTo>
                <a:lnTo>
                  <a:pt x="6580" y="0"/>
                </a:lnTo>
                <a:lnTo>
                  <a:pt x="6580" y="89"/>
                </a:lnTo>
                <a:lnTo>
                  <a:pt x="112" y="5210"/>
                </a:lnTo>
                <a:lnTo>
                  <a:pt x="0" y="5210"/>
                </a:lnTo>
                <a:close/>
              </a:path>
            </a:pathLst>
          </a:custGeom>
          <a:solidFill>
            <a:srgbClr val="239796"/>
          </a:solidFill>
          <a:ln w="0">
            <a:noFill/>
          </a:ln>
        </p:spPr>
      </p:sp>
      <p:sp>
        <p:nvSpPr>
          <p:cNvPr id="3854" name="Freeform 3853"/>
          <p:cNvSpPr/>
          <p:nvPr/>
        </p:nvSpPr>
        <p:spPr>
          <a:xfrm>
            <a:off x="1598400" y="3952080"/>
            <a:ext cx="2328480" cy="1843560"/>
          </a:xfrm>
          <a:custGeom>
            <a:avLst/>
            <a:gdLst/>
            <a:ahLst/>
            <a:cxnLst/>
            <a:rect l="0" t="0" r="r" b="b"/>
            <a:pathLst>
              <a:path w="6468" h="5121">
                <a:moveTo>
                  <a:pt x="0" y="5121"/>
                </a:moveTo>
                <a:lnTo>
                  <a:pt x="6468" y="0"/>
                </a:lnTo>
                <a:lnTo>
                  <a:pt x="6468" y="88"/>
                </a:lnTo>
                <a:lnTo>
                  <a:pt x="111" y="5121"/>
                </a:lnTo>
                <a:lnTo>
                  <a:pt x="0" y="5121"/>
                </a:lnTo>
                <a:close/>
              </a:path>
            </a:pathLst>
          </a:custGeom>
          <a:solidFill>
            <a:srgbClr val="239695"/>
          </a:solidFill>
          <a:ln w="0">
            <a:noFill/>
          </a:ln>
        </p:spPr>
      </p:sp>
      <p:sp>
        <p:nvSpPr>
          <p:cNvPr id="3855" name="Freeform 3854"/>
          <p:cNvSpPr/>
          <p:nvPr/>
        </p:nvSpPr>
        <p:spPr>
          <a:xfrm>
            <a:off x="1638360" y="3983760"/>
            <a:ext cx="2288520" cy="1811880"/>
          </a:xfrm>
          <a:custGeom>
            <a:avLst/>
            <a:gdLst/>
            <a:ahLst/>
            <a:cxnLst/>
            <a:rect l="0" t="0" r="r" b="b"/>
            <a:pathLst>
              <a:path w="6357" h="5033">
                <a:moveTo>
                  <a:pt x="0" y="5033"/>
                </a:moveTo>
                <a:lnTo>
                  <a:pt x="6357" y="0"/>
                </a:lnTo>
                <a:lnTo>
                  <a:pt x="6357" y="88"/>
                </a:lnTo>
                <a:lnTo>
                  <a:pt x="112" y="5033"/>
                </a:lnTo>
                <a:lnTo>
                  <a:pt x="0" y="5033"/>
                </a:lnTo>
                <a:close/>
              </a:path>
            </a:pathLst>
          </a:custGeom>
          <a:solidFill>
            <a:srgbClr val="229594"/>
          </a:solidFill>
          <a:ln w="0">
            <a:noFill/>
          </a:ln>
        </p:spPr>
      </p:sp>
      <p:sp>
        <p:nvSpPr>
          <p:cNvPr id="3856" name="Freeform 3855"/>
          <p:cNvSpPr/>
          <p:nvPr/>
        </p:nvSpPr>
        <p:spPr>
          <a:xfrm>
            <a:off x="1678680" y="4015440"/>
            <a:ext cx="2248200" cy="1780200"/>
          </a:xfrm>
          <a:custGeom>
            <a:avLst/>
            <a:gdLst/>
            <a:ahLst/>
            <a:cxnLst/>
            <a:rect l="0" t="0" r="r" b="b"/>
            <a:pathLst>
              <a:path w="6245" h="4945">
                <a:moveTo>
                  <a:pt x="0" y="4945"/>
                </a:moveTo>
                <a:lnTo>
                  <a:pt x="6245" y="0"/>
                </a:lnTo>
                <a:lnTo>
                  <a:pt x="6245" y="89"/>
                </a:lnTo>
                <a:lnTo>
                  <a:pt x="111" y="4945"/>
                </a:lnTo>
                <a:lnTo>
                  <a:pt x="0" y="4945"/>
                </a:lnTo>
                <a:close/>
              </a:path>
            </a:pathLst>
          </a:custGeom>
          <a:solidFill>
            <a:srgbClr val="229493"/>
          </a:solidFill>
          <a:ln w="0">
            <a:noFill/>
          </a:ln>
        </p:spPr>
      </p:sp>
      <p:sp>
        <p:nvSpPr>
          <p:cNvPr id="3857" name="Freeform 3856"/>
          <p:cNvSpPr/>
          <p:nvPr/>
        </p:nvSpPr>
        <p:spPr>
          <a:xfrm>
            <a:off x="1718640" y="4047480"/>
            <a:ext cx="2208240" cy="1748160"/>
          </a:xfrm>
          <a:custGeom>
            <a:avLst/>
            <a:gdLst/>
            <a:ahLst/>
            <a:cxnLst/>
            <a:rect l="0" t="0" r="r" b="b"/>
            <a:pathLst>
              <a:path w="6134" h="4856">
                <a:moveTo>
                  <a:pt x="0" y="4856"/>
                </a:moveTo>
                <a:lnTo>
                  <a:pt x="6134" y="0"/>
                </a:lnTo>
                <a:lnTo>
                  <a:pt x="6134" y="88"/>
                </a:lnTo>
                <a:lnTo>
                  <a:pt x="112" y="4856"/>
                </a:lnTo>
                <a:lnTo>
                  <a:pt x="0" y="4856"/>
                </a:lnTo>
                <a:close/>
              </a:path>
            </a:pathLst>
          </a:custGeom>
          <a:solidFill>
            <a:srgbClr val="219493"/>
          </a:solidFill>
          <a:ln w="0">
            <a:noFill/>
          </a:ln>
        </p:spPr>
      </p:sp>
      <p:sp>
        <p:nvSpPr>
          <p:cNvPr id="3858" name="Freeform 3857"/>
          <p:cNvSpPr/>
          <p:nvPr/>
        </p:nvSpPr>
        <p:spPr>
          <a:xfrm>
            <a:off x="1758960" y="4079160"/>
            <a:ext cx="2167920" cy="1716480"/>
          </a:xfrm>
          <a:custGeom>
            <a:avLst/>
            <a:gdLst/>
            <a:ahLst/>
            <a:cxnLst/>
            <a:rect l="0" t="0" r="r" b="b"/>
            <a:pathLst>
              <a:path w="6022" h="4768">
                <a:moveTo>
                  <a:pt x="0" y="4768"/>
                </a:moveTo>
                <a:lnTo>
                  <a:pt x="6022" y="0"/>
                </a:lnTo>
                <a:lnTo>
                  <a:pt x="6022" y="88"/>
                </a:lnTo>
                <a:lnTo>
                  <a:pt x="111" y="4768"/>
                </a:lnTo>
                <a:lnTo>
                  <a:pt x="0" y="4768"/>
                </a:lnTo>
                <a:close/>
              </a:path>
            </a:pathLst>
          </a:custGeom>
          <a:solidFill>
            <a:srgbClr val="219392"/>
          </a:solidFill>
          <a:ln w="0">
            <a:noFill/>
          </a:ln>
        </p:spPr>
      </p:sp>
      <p:sp>
        <p:nvSpPr>
          <p:cNvPr id="3859" name="Freeform 3858"/>
          <p:cNvSpPr/>
          <p:nvPr/>
        </p:nvSpPr>
        <p:spPr>
          <a:xfrm>
            <a:off x="1798920" y="4110840"/>
            <a:ext cx="2127960" cy="1684800"/>
          </a:xfrm>
          <a:custGeom>
            <a:avLst/>
            <a:gdLst/>
            <a:ahLst/>
            <a:cxnLst/>
            <a:rect l="0" t="0" r="r" b="b"/>
            <a:pathLst>
              <a:path w="5911" h="4680">
                <a:moveTo>
                  <a:pt x="0" y="4680"/>
                </a:moveTo>
                <a:lnTo>
                  <a:pt x="5911" y="0"/>
                </a:lnTo>
                <a:lnTo>
                  <a:pt x="5911" y="88"/>
                </a:lnTo>
                <a:lnTo>
                  <a:pt x="112" y="4680"/>
                </a:lnTo>
                <a:lnTo>
                  <a:pt x="0" y="4680"/>
                </a:lnTo>
                <a:close/>
              </a:path>
            </a:pathLst>
          </a:custGeom>
          <a:solidFill>
            <a:srgbClr val="219291"/>
          </a:solidFill>
          <a:ln w="0">
            <a:noFill/>
          </a:ln>
        </p:spPr>
      </p:sp>
      <p:sp>
        <p:nvSpPr>
          <p:cNvPr id="3860" name="Freeform 3859"/>
          <p:cNvSpPr/>
          <p:nvPr/>
        </p:nvSpPr>
        <p:spPr>
          <a:xfrm>
            <a:off x="1839240" y="4142520"/>
            <a:ext cx="2087640" cy="1653120"/>
          </a:xfrm>
          <a:custGeom>
            <a:avLst/>
            <a:gdLst/>
            <a:ahLst/>
            <a:cxnLst/>
            <a:rect l="0" t="0" r="r" b="b"/>
            <a:pathLst>
              <a:path w="5799" h="4592">
                <a:moveTo>
                  <a:pt x="0" y="4592"/>
                </a:moveTo>
                <a:lnTo>
                  <a:pt x="5799" y="0"/>
                </a:lnTo>
                <a:lnTo>
                  <a:pt x="5799" y="89"/>
                </a:lnTo>
                <a:lnTo>
                  <a:pt x="111" y="4592"/>
                </a:lnTo>
                <a:lnTo>
                  <a:pt x="0" y="4592"/>
                </a:lnTo>
                <a:close/>
              </a:path>
            </a:pathLst>
          </a:custGeom>
          <a:solidFill>
            <a:srgbClr val="209190"/>
          </a:solidFill>
          <a:ln w="0">
            <a:noFill/>
          </a:ln>
        </p:spPr>
      </p:sp>
      <p:sp>
        <p:nvSpPr>
          <p:cNvPr id="3861" name="Freeform 3860"/>
          <p:cNvSpPr/>
          <p:nvPr/>
        </p:nvSpPr>
        <p:spPr>
          <a:xfrm>
            <a:off x="1879200" y="4174560"/>
            <a:ext cx="2047680" cy="1621080"/>
          </a:xfrm>
          <a:custGeom>
            <a:avLst/>
            <a:gdLst/>
            <a:ahLst/>
            <a:cxnLst/>
            <a:rect l="0" t="0" r="r" b="b"/>
            <a:pathLst>
              <a:path w="5688" h="4503">
                <a:moveTo>
                  <a:pt x="0" y="4503"/>
                </a:moveTo>
                <a:lnTo>
                  <a:pt x="5688" y="0"/>
                </a:lnTo>
                <a:lnTo>
                  <a:pt x="5688" y="88"/>
                </a:lnTo>
                <a:lnTo>
                  <a:pt x="112" y="4503"/>
                </a:lnTo>
                <a:lnTo>
                  <a:pt x="0" y="4503"/>
                </a:lnTo>
                <a:close/>
              </a:path>
            </a:pathLst>
          </a:custGeom>
          <a:solidFill>
            <a:srgbClr val="209190"/>
          </a:solidFill>
          <a:ln w="0">
            <a:noFill/>
          </a:ln>
        </p:spPr>
      </p:sp>
      <p:sp>
        <p:nvSpPr>
          <p:cNvPr id="3862" name="Freeform 3861"/>
          <p:cNvSpPr/>
          <p:nvPr/>
        </p:nvSpPr>
        <p:spPr>
          <a:xfrm>
            <a:off x="1919520" y="4206240"/>
            <a:ext cx="2007360" cy="1589400"/>
          </a:xfrm>
          <a:custGeom>
            <a:avLst/>
            <a:gdLst/>
            <a:ahLst/>
            <a:cxnLst/>
            <a:rect l="0" t="0" r="r" b="b"/>
            <a:pathLst>
              <a:path w="5576" h="4415">
                <a:moveTo>
                  <a:pt x="0" y="4415"/>
                </a:moveTo>
                <a:lnTo>
                  <a:pt x="5576" y="0"/>
                </a:lnTo>
                <a:lnTo>
                  <a:pt x="5576" y="88"/>
                </a:lnTo>
                <a:lnTo>
                  <a:pt x="111" y="4415"/>
                </a:lnTo>
                <a:lnTo>
                  <a:pt x="0" y="4415"/>
                </a:lnTo>
                <a:close/>
              </a:path>
            </a:pathLst>
          </a:custGeom>
          <a:solidFill>
            <a:srgbClr val="1F908F"/>
          </a:solidFill>
          <a:ln w="0">
            <a:noFill/>
          </a:ln>
        </p:spPr>
      </p:sp>
      <p:sp>
        <p:nvSpPr>
          <p:cNvPr id="3863" name="Freeform 3862"/>
          <p:cNvSpPr/>
          <p:nvPr/>
        </p:nvSpPr>
        <p:spPr>
          <a:xfrm>
            <a:off x="1959480" y="4237920"/>
            <a:ext cx="1967400" cy="1557720"/>
          </a:xfrm>
          <a:custGeom>
            <a:avLst/>
            <a:gdLst/>
            <a:ahLst/>
            <a:cxnLst/>
            <a:rect l="0" t="0" r="r" b="b"/>
            <a:pathLst>
              <a:path w="5465" h="4327">
                <a:moveTo>
                  <a:pt x="0" y="4327"/>
                </a:moveTo>
                <a:lnTo>
                  <a:pt x="5465" y="0"/>
                </a:lnTo>
                <a:lnTo>
                  <a:pt x="5465" y="89"/>
                </a:lnTo>
                <a:lnTo>
                  <a:pt x="112" y="4327"/>
                </a:lnTo>
                <a:lnTo>
                  <a:pt x="0" y="4327"/>
                </a:lnTo>
                <a:close/>
              </a:path>
            </a:pathLst>
          </a:custGeom>
          <a:solidFill>
            <a:srgbClr val="1F8F8E"/>
          </a:solidFill>
          <a:ln w="0">
            <a:noFill/>
          </a:ln>
        </p:spPr>
      </p:sp>
      <p:sp>
        <p:nvSpPr>
          <p:cNvPr id="3864" name="Freeform 3863"/>
          <p:cNvSpPr/>
          <p:nvPr/>
        </p:nvSpPr>
        <p:spPr>
          <a:xfrm>
            <a:off x="1999800" y="4269960"/>
            <a:ext cx="1927080" cy="1525680"/>
          </a:xfrm>
          <a:custGeom>
            <a:avLst/>
            <a:gdLst/>
            <a:ahLst/>
            <a:cxnLst/>
            <a:rect l="0" t="0" r="r" b="b"/>
            <a:pathLst>
              <a:path w="5353" h="4238">
                <a:moveTo>
                  <a:pt x="0" y="4238"/>
                </a:moveTo>
                <a:lnTo>
                  <a:pt x="5353" y="0"/>
                </a:lnTo>
                <a:lnTo>
                  <a:pt x="5353" y="88"/>
                </a:lnTo>
                <a:lnTo>
                  <a:pt x="111" y="4238"/>
                </a:lnTo>
                <a:lnTo>
                  <a:pt x="0" y="4238"/>
                </a:lnTo>
                <a:close/>
              </a:path>
            </a:pathLst>
          </a:custGeom>
          <a:solidFill>
            <a:srgbClr val="1F8F8E"/>
          </a:solidFill>
          <a:ln w="0">
            <a:noFill/>
          </a:ln>
        </p:spPr>
      </p:sp>
      <p:sp>
        <p:nvSpPr>
          <p:cNvPr id="3865" name="Freeform 3864"/>
          <p:cNvSpPr/>
          <p:nvPr/>
        </p:nvSpPr>
        <p:spPr>
          <a:xfrm>
            <a:off x="2039760" y="4301640"/>
            <a:ext cx="1887120" cy="1494000"/>
          </a:xfrm>
          <a:custGeom>
            <a:avLst/>
            <a:gdLst/>
            <a:ahLst/>
            <a:cxnLst/>
            <a:rect l="0" t="0" r="r" b="b"/>
            <a:pathLst>
              <a:path w="5242" h="4150">
                <a:moveTo>
                  <a:pt x="0" y="4150"/>
                </a:moveTo>
                <a:lnTo>
                  <a:pt x="5242" y="0"/>
                </a:lnTo>
                <a:lnTo>
                  <a:pt x="5242" y="88"/>
                </a:lnTo>
                <a:lnTo>
                  <a:pt x="112" y="4150"/>
                </a:lnTo>
                <a:lnTo>
                  <a:pt x="0" y="4150"/>
                </a:lnTo>
                <a:close/>
              </a:path>
            </a:pathLst>
          </a:custGeom>
          <a:solidFill>
            <a:srgbClr val="1E8E8D"/>
          </a:solidFill>
          <a:ln w="0">
            <a:noFill/>
          </a:ln>
        </p:spPr>
      </p:sp>
      <p:sp>
        <p:nvSpPr>
          <p:cNvPr id="3866" name="Freeform 3865"/>
          <p:cNvSpPr/>
          <p:nvPr/>
        </p:nvSpPr>
        <p:spPr>
          <a:xfrm>
            <a:off x="2080080" y="4333320"/>
            <a:ext cx="1846800" cy="1462320"/>
          </a:xfrm>
          <a:custGeom>
            <a:avLst/>
            <a:gdLst/>
            <a:ahLst/>
            <a:cxnLst/>
            <a:rect l="0" t="0" r="r" b="b"/>
            <a:pathLst>
              <a:path w="5130" h="4062">
                <a:moveTo>
                  <a:pt x="0" y="4062"/>
                </a:moveTo>
                <a:lnTo>
                  <a:pt x="5130" y="0"/>
                </a:lnTo>
                <a:lnTo>
                  <a:pt x="5130" y="88"/>
                </a:lnTo>
                <a:lnTo>
                  <a:pt x="111" y="4062"/>
                </a:lnTo>
                <a:lnTo>
                  <a:pt x="0" y="4062"/>
                </a:lnTo>
                <a:close/>
              </a:path>
            </a:pathLst>
          </a:custGeom>
          <a:solidFill>
            <a:srgbClr val="1E8D8C"/>
          </a:solidFill>
          <a:ln w="0">
            <a:noFill/>
          </a:ln>
        </p:spPr>
      </p:sp>
      <p:sp>
        <p:nvSpPr>
          <p:cNvPr id="3867" name="Freeform 3866"/>
          <p:cNvSpPr/>
          <p:nvPr/>
        </p:nvSpPr>
        <p:spPr>
          <a:xfrm>
            <a:off x="2120040" y="4365000"/>
            <a:ext cx="1806840" cy="1430640"/>
          </a:xfrm>
          <a:custGeom>
            <a:avLst/>
            <a:gdLst/>
            <a:ahLst/>
            <a:cxnLst/>
            <a:rect l="0" t="0" r="r" b="b"/>
            <a:pathLst>
              <a:path w="5019" h="3974">
                <a:moveTo>
                  <a:pt x="0" y="3974"/>
                </a:moveTo>
                <a:lnTo>
                  <a:pt x="5019" y="0"/>
                </a:lnTo>
                <a:lnTo>
                  <a:pt x="5019" y="89"/>
                </a:lnTo>
                <a:lnTo>
                  <a:pt x="112" y="3974"/>
                </a:lnTo>
                <a:lnTo>
                  <a:pt x="0" y="3974"/>
                </a:lnTo>
                <a:close/>
              </a:path>
            </a:pathLst>
          </a:custGeom>
          <a:solidFill>
            <a:srgbClr val="1D8C8B"/>
          </a:solidFill>
          <a:ln w="0">
            <a:noFill/>
          </a:ln>
        </p:spPr>
      </p:sp>
      <p:sp>
        <p:nvSpPr>
          <p:cNvPr id="3868" name="Freeform 3867"/>
          <p:cNvSpPr/>
          <p:nvPr/>
        </p:nvSpPr>
        <p:spPr>
          <a:xfrm>
            <a:off x="2160360" y="4397040"/>
            <a:ext cx="1766520" cy="1398600"/>
          </a:xfrm>
          <a:custGeom>
            <a:avLst/>
            <a:gdLst/>
            <a:ahLst/>
            <a:cxnLst/>
            <a:rect l="0" t="0" r="r" b="b"/>
            <a:pathLst>
              <a:path w="4907" h="3885">
                <a:moveTo>
                  <a:pt x="0" y="3885"/>
                </a:moveTo>
                <a:lnTo>
                  <a:pt x="4907" y="0"/>
                </a:lnTo>
                <a:lnTo>
                  <a:pt x="4907" y="88"/>
                </a:lnTo>
                <a:lnTo>
                  <a:pt x="111" y="3885"/>
                </a:lnTo>
                <a:lnTo>
                  <a:pt x="0" y="3885"/>
                </a:lnTo>
                <a:close/>
              </a:path>
            </a:pathLst>
          </a:custGeom>
          <a:solidFill>
            <a:srgbClr val="1D8C8B"/>
          </a:solidFill>
          <a:ln w="0">
            <a:noFill/>
          </a:ln>
        </p:spPr>
      </p:sp>
      <p:sp>
        <p:nvSpPr>
          <p:cNvPr id="3869" name="Freeform 3868"/>
          <p:cNvSpPr/>
          <p:nvPr/>
        </p:nvSpPr>
        <p:spPr>
          <a:xfrm>
            <a:off x="2200320" y="4428720"/>
            <a:ext cx="1726560" cy="1366920"/>
          </a:xfrm>
          <a:custGeom>
            <a:avLst/>
            <a:gdLst/>
            <a:ahLst/>
            <a:cxnLst/>
            <a:rect l="0" t="0" r="r" b="b"/>
            <a:pathLst>
              <a:path w="4796" h="3797">
                <a:moveTo>
                  <a:pt x="0" y="3797"/>
                </a:moveTo>
                <a:lnTo>
                  <a:pt x="4796" y="0"/>
                </a:lnTo>
                <a:lnTo>
                  <a:pt x="4796" y="88"/>
                </a:lnTo>
                <a:lnTo>
                  <a:pt x="112" y="3797"/>
                </a:lnTo>
                <a:lnTo>
                  <a:pt x="0" y="3797"/>
                </a:lnTo>
                <a:close/>
              </a:path>
            </a:pathLst>
          </a:custGeom>
          <a:solidFill>
            <a:srgbClr val="1C8B8A"/>
          </a:solidFill>
          <a:ln w="0">
            <a:noFill/>
          </a:ln>
        </p:spPr>
      </p:sp>
      <p:sp>
        <p:nvSpPr>
          <p:cNvPr id="3870" name="Freeform 3869"/>
          <p:cNvSpPr/>
          <p:nvPr/>
        </p:nvSpPr>
        <p:spPr>
          <a:xfrm>
            <a:off x="2240640" y="4460400"/>
            <a:ext cx="1686240" cy="1335240"/>
          </a:xfrm>
          <a:custGeom>
            <a:avLst/>
            <a:gdLst/>
            <a:ahLst/>
            <a:cxnLst/>
            <a:rect l="0" t="0" r="r" b="b"/>
            <a:pathLst>
              <a:path w="4684" h="3709">
                <a:moveTo>
                  <a:pt x="0" y="3709"/>
                </a:moveTo>
                <a:lnTo>
                  <a:pt x="4684" y="0"/>
                </a:lnTo>
                <a:lnTo>
                  <a:pt x="4684" y="89"/>
                </a:lnTo>
                <a:lnTo>
                  <a:pt x="111" y="3709"/>
                </a:lnTo>
                <a:lnTo>
                  <a:pt x="0" y="3709"/>
                </a:lnTo>
                <a:close/>
              </a:path>
            </a:pathLst>
          </a:custGeom>
          <a:solidFill>
            <a:srgbClr val="1C8A89"/>
          </a:solidFill>
          <a:ln w="0">
            <a:noFill/>
          </a:ln>
        </p:spPr>
      </p:sp>
      <p:sp>
        <p:nvSpPr>
          <p:cNvPr id="3871" name="Freeform 3870"/>
          <p:cNvSpPr/>
          <p:nvPr/>
        </p:nvSpPr>
        <p:spPr>
          <a:xfrm>
            <a:off x="2280600" y="4492440"/>
            <a:ext cx="1646280" cy="1303200"/>
          </a:xfrm>
          <a:custGeom>
            <a:avLst/>
            <a:gdLst/>
            <a:ahLst/>
            <a:cxnLst/>
            <a:rect l="0" t="0" r="r" b="b"/>
            <a:pathLst>
              <a:path w="4573" h="3620">
                <a:moveTo>
                  <a:pt x="0" y="3620"/>
                </a:moveTo>
                <a:lnTo>
                  <a:pt x="4573" y="0"/>
                </a:lnTo>
                <a:lnTo>
                  <a:pt x="4573" y="88"/>
                </a:lnTo>
                <a:lnTo>
                  <a:pt x="112" y="3620"/>
                </a:lnTo>
                <a:lnTo>
                  <a:pt x="0" y="3620"/>
                </a:lnTo>
                <a:close/>
              </a:path>
            </a:pathLst>
          </a:custGeom>
          <a:solidFill>
            <a:srgbClr val="1C8988"/>
          </a:solidFill>
          <a:ln w="0">
            <a:noFill/>
          </a:ln>
        </p:spPr>
      </p:sp>
      <p:sp>
        <p:nvSpPr>
          <p:cNvPr id="3872" name="Freeform 3871"/>
          <p:cNvSpPr/>
          <p:nvPr/>
        </p:nvSpPr>
        <p:spPr>
          <a:xfrm>
            <a:off x="2320920" y="4524120"/>
            <a:ext cx="1605960" cy="1271520"/>
          </a:xfrm>
          <a:custGeom>
            <a:avLst/>
            <a:gdLst/>
            <a:ahLst/>
            <a:cxnLst/>
            <a:rect l="0" t="0" r="r" b="b"/>
            <a:pathLst>
              <a:path w="4461" h="3532">
                <a:moveTo>
                  <a:pt x="0" y="3532"/>
                </a:moveTo>
                <a:lnTo>
                  <a:pt x="4461" y="0"/>
                </a:lnTo>
                <a:lnTo>
                  <a:pt x="4461" y="88"/>
                </a:lnTo>
                <a:lnTo>
                  <a:pt x="111" y="3532"/>
                </a:lnTo>
                <a:lnTo>
                  <a:pt x="0" y="3532"/>
                </a:lnTo>
                <a:close/>
              </a:path>
            </a:pathLst>
          </a:custGeom>
          <a:solidFill>
            <a:srgbClr val="1B8988"/>
          </a:solidFill>
          <a:ln w="0">
            <a:noFill/>
          </a:ln>
        </p:spPr>
      </p:sp>
      <p:sp>
        <p:nvSpPr>
          <p:cNvPr id="3873" name="Freeform 3872"/>
          <p:cNvSpPr/>
          <p:nvPr/>
        </p:nvSpPr>
        <p:spPr>
          <a:xfrm>
            <a:off x="2360880" y="4555800"/>
            <a:ext cx="1566000" cy="1239840"/>
          </a:xfrm>
          <a:custGeom>
            <a:avLst/>
            <a:gdLst/>
            <a:ahLst/>
            <a:cxnLst/>
            <a:rect l="0" t="0" r="r" b="b"/>
            <a:pathLst>
              <a:path w="4350" h="3444">
                <a:moveTo>
                  <a:pt x="0" y="3444"/>
                </a:moveTo>
                <a:lnTo>
                  <a:pt x="4350" y="0"/>
                </a:lnTo>
                <a:lnTo>
                  <a:pt x="4350" y="88"/>
                </a:lnTo>
                <a:lnTo>
                  <a:pt x="112" y="3444"/>
                </a:lnTo>
                <a:lnTo>
                  <a:pt x="0" y="3444"/>
                </a:lnTo>
                <a:close/>
              </a:path>
            </a:pathLst>
          </a:custGeom>
          <a:solidFill>
            <a:srgbClr val="1B8887"/>
          </a:solidFill>
          <a:ln w="0">
            <a:noFill/>
          </a:ln>
        </p:spPr>
      </p:sp>
      <p:sp>
        <p:nvSpPr>
          <p:cNvPr id="3874" name="Freeform 3873"/>
          <p:cNvSpPr/>
          <p:nvPr/>
        </p:nvSpPr>
        <p:spPr>
          <a:xfrm>
            <a:off x="2401200" y="4587480"/>
            <a:ext cx="1525680" cy="1208160"/>
          </a:xfrm>
          <a:custGeom>
            <a:avLst/>
            <a:gdLst/>
            <a:ahLst/>
            <a:cxnLst/>
            <a:rect l="0" t="0" r="r" b="b"/>
            <a:pathLst>
              <a:path w="4238" h="3356">
                <a:moveTo>
                  <a:pt x="0" y="3356"/>
                </a:moveTo>
                <a:lnTo>
                  <a:pt x="4238" y="0"/>
                </a:lnTo>
                <a:lnTo>
                  <a:pt x="4238" y="89"/>
                </a:lnTo>
                <a:lnTo>
                  <a:pt x="111" y="3356"/>
                </a:lnTo>
                <a:lnTo>
                  <a:pt x="0" y="3356"/>
                </a:lnTo>
                <a:close/>
              </a:path>
            </a:pathLst>
          </a:custGeom>
          <a:solidFill>
            <a:srgbClr val="1A8786"/>
          </a:solidFill>
          <a:ln w="0">
            <a:noFill/>
          </a:ln>
        </p:spPr>
      </p:sp>
      <p:sp>
        <p:nvSpPr>
          <p:cNvPr id="3875" name="Freeform 3874"/>
          <p:cNvSpPr/>
          <p:nvPr/>
        </p:nvSpPr>
        <p:spPr>
          <a:xfrm>
            <a:off x="2441160" y="4619520"/>
            <a:ext cx="1485720" cy="1176120"/>
          </a:xfrm>
          <a:custGeom>
            <a:avLst/>
            <a:gdLst/>
            <a:ahLst/>
            <a:cxnLst/>
            <a:rect l="0" t="0" r="r" b="b"/>
            <a:pathLst>
              <a:path w="4127" h="3267">
                <a:moveTo>
                  <a:pt x="0" y="3267"/>
                </a:moveTo>
                <a:lnTo>
                  <a:pt x="4127" y="0"/>
                </a:lnTo>
                <a:lnTo>
                  <a:pt x="4127" y="88"/>
                </a:lnTo>
                <a:lnTo>
                  <a:pt x="112" y="3267"/>
                </a:lnTo>
                <a:lnTo>
                  <a:pt x="0" y="3267"/>
                </a:lnTo>
                <a:close/>
              </a:path>
            </a:pathLst>
          </a:custGeom>
          <a:solidFill>
            <a:srgbClr val="1A8786"/>
          </a:solidFill>
          <a:ln w="0">
            <a:noFill/>
          </a:ln>
        </p:spPr>
      </p:sp>
      <p:sp>
        <p:nvSpPr>
          <p:cNvPr id="3876" name="Freeform 3875"/>
          <p:cNvSpPr/>
          <p:nvPr/>
        </p:nvSpPr>
        <p:spPr>
          <a:xfrm>
            <a:off x="2481480" y="4651200"/>
            <a:ext cx="1445400" cy="1144440"/>
          </a:xfrm>
          <a:custGeom>
            <a:avLst/>
            <a:gdLst/>
            <a:ahLst/>
            <a:cxnLst/>
            <a:rect l="0" t="0" r="r" b="b"/>
            <a:pathLst>
              <a:path w="4015" h="3179">
                <a:moveTo>
                  <a:pt x="0" y="3179"/>
                </a:moveTo>
                <a:lnTo>
                  <a:pt x="4015" y="0"/>
                </a:lnTo>
                <a:lnTo>
                  <a:pt x="4015" y="88"/>
                </a:lnTo>
                <a:lnTo>
                  <a:pt x="111" y="3179"/>
                </a:lnTo>
                <a:lnTo>
                  <a:pt x="0" y="3179"/>
                </a:lnTo>
                <a:close/>
              </a:path>
            </a:pathLst>
          </a:custGeom>
          <a:solidFill>
            <a:srgbClr val="1A8685"/>
          </a:solidFill>
          <a:ln w="0">
            <a:noFill/>
          </a:ln>
        </p:spPr>
      </p:sp>
      <p:sp>
        <p:nvSpPr>
          <p:cNvPr id="3877" name="Freeform 3876"/>
          <p:cNvSpPr/>
          <p:nvPr/>
        </p:nvSpPr>
        <p:spPr>
          <a:xfrm>
            <a:off x="2521440" y="4682880"/>
            <a:ext cx="1405440" cy="1112760"/>
          </a:xfrm>
          <a:custGeom>
            <a:avLst/>
            <a:gdLst/>
            <a:ahLst/>
            <a:cxnLst/>
            <a:rect l="0" t="0" r="r" b="b"/>
            <a:pathLst>
              <a:path w="3904" h="3091">
                <a:moveTo>
                  <a:pt x="0" y="3091"/>
                </a:moveTo>
                <a:lnTo>
                  <a:pt x="3904" y="0"/>
                </a:lnTo>
                <a:lnTo>
                  <a:pt x="3904" y="89"/>
                </a:lnTo>
                <a:lnTo>
                  <a:pt x="112" y="3091"/>
                </a:lnTo>
                <a:lnTo>
                  <a:pt x="0" y="3091"/>
                </a:lnTo>
                <a:close/>
              </a:path>
            </a:pathLst>
          </a:custGeom>
          <a:solidFill>
            <a:srgbClr val="198584"/>
          </a:solidFill>
          <a:ln w="0">
            <a:noFill/>
          </a:ln>
        </p:spPr>
      </p:sp>
      <p:sp>
        <p:nvSpPr>
          <p:cNvPr id="3878" name="Freeform 3877"/>
          <p:cNvSpPr/>
          <p:nvPr/>
        </p:nvSpPr>
        <p:spPr>
          <a:xfrm>
            <a:off x="2561760" y="4714920"/>
            <a:ext cx="1365120" cy="1080720"/>
          </a:xfrm>
          <a:custGeom>
            <a:avLst/>
            <a:gdLst/>
            <a:ahLst/>
            <a:cxnLst/>
            <a:rect l="0" t="0" r="r" b="b"/>
            <a:pathLst>
              <a:path w="3792" h="3002">
                <a:moveTo>
                  <a:pt x="0" y="3002"/>
                </a:moveTo>
                <a:lnTo>
                  <a:pt x="3792" y="0"/>
                </a:lnTo>
                <a:lnTo>
                  <a:pt x="3792" y="88"/>
                </a:lnTo>
                <a:lnTo>
                  <a:pt x="111" y="3002"/>
                </a:lnTo>
                <a:lnTo>
                  <a:pt x="0" y="3002"/>
                </a:lnTo>
                <a:close/>
              </a:path>
            </a:pathLst>
          </a:custGeom>
          <a:solidFill>
            <a:srgbClr val="198483"/>
          </a:solidFill>
          <a:ln w="0">
            <a:noFill/>
          </a:ln>
        </p:spPr>
      </p:sp>
      <p:sp>
        <p:nvSpPr>
          <p:cNvPr id="3879" name="Freeform 3878"/>
          <p:cNvSpPr/>
          <p:nvPr/>
        </p:nvSpPr>
        <p:spPr>
          <a:xfrm>
            <a:off x="2601720" y="4746600"/>
            <a:ext cx="1325160" cy="1049040"/>
          </a:xfrm>
          <a:custGeom>
            <a:avLst/>
            <a:gdLst/>
            <a:ahLst/>
            <a:cxnLst/>
            <a:rect l="0" t="0" r="r" b="b"/>
            <a:pathLst>
              <a:path w="3681" h="2914">
                <a:moveTo>
                  <a:pt x="0" y="2914"/>
                </a:moveTo>
                <a:lnTo>
                  <a:pt x="3681" y="0"/>
                </a:lnTo>
                <a:lnTo>
                  <a:pt x="3681" y="88"/>
                </a:lnTo>
                <a:lnTo>
                  <a:pt x="112" y="2914"/>
                </a:lnTo>
                <a:lnTo>
                  <a:pt x="0" y="2914"/>
                </a:lnTo>
                <a:close/>
              </a:path>
            </a:pathLst>
          </a:custGeom>
          <a:solidFill>
            <a:srgbClr val="188483"/>
          </a:solidFill>
          <a:ln w="0">
            <a:noFill/>
          </a:ln>
        </p:spPr>
      </p:sp>
      <p:sp>
        <p:nvSpPr>
          <p:cNvPr id="3880" name="Freeform 3879"/>
          <p:cNvSpPr/>
          <p:nvPr/>
        </p:nvSpPr>
        <p:spPr>
          <a:xfrm>
            <a:off x="2642040" y="4778280"/>
            <a:ext cx="1284840" cy="1017360"/>
          </a:xfrm>
          <a:custGeom>
            <a:avLst/>
            <a:gdLst/>
            <a:ahLst/>
            <a:cxnLst/>
            <a:rect l="0" t="0" r="r" b="b"/>
            <a:pathLst>
              <a:path w="3569" h="2826">
                <a:moveTo>
                  <a:pt x="0" y="2826"/>
                </a:moveTo>
                <a:lnTo>
                  <a:pt x="3569" y="0"/>
                </a:lnTo>
                <a:lnTo>
                  <a:pt x="3569" y="88"/>
                </a:lnTo>
                <a:lnTo>
                  <a:pt x="111" y="2826"/>
                </a:lnTo>
                <a:lnTo>
                  <a:pt x="0" y="2826"/>
                </a:lnTo>
                <a:close/>
              </a:path>
            </a:pathLst>
          </a:custGeom>
          <a:solidFill>
            <a:srgbClr val="188382"/>
          </a:solidFill>
          <a:ln w="0">
            <a:noFill/>
          </a:ln>
        </p:spPr>
      </p:sp>
      <p:sp>
        <p:nvSpPr>
          <p:cNvPr id="3881" name="Freeform 3880"/>
          <p:cNvSpPr/>
          <p:nvPr/>
        </p:nvSpPr>
        <p:spPr>
          <a:xfrm>
            <a:off x="2682000" y="4809960"/>
            <a:ext cx="1244880" cy="985680"/>
          </a:xfrm>
          <a:custGeom>
            <a:avLst/>
            <a:gdLst/>
            <a:ahLst/>
            <a:cxnLst/>
            <a:rect l="0" t="0" r="r" b="b"/>
            <a:pathLst>
              <a:path w="3458" h="2738">
                <a:moveTo>
                  <a:pt x="0" y="2738"/>
                </a:moveTo>
                <a:lnTo>
                  <a:pt x="3458" y="0"/>
                </a:lnTo>
                <a:lnTo>
                  <a:pt x="3458" y="89"/>
                </a:lnTo>
                <a:lnTo>
                  <a:pt x="112" y="2738"/>
                </a:lnTo>
                <a:lnTo>
                  <a:pt x="0" y="2738"/>
                </a:lnTo>
                <a:close/>
              </a:path>
            </a:pathLst>
          </a:custGeom>
          <a:solidFill>
            <a:srgbClr val="178281"/>
          </a:solidFill>
          <a:ln w="0">
            <a:noFill/>
          </a:ln>
        </p:spPr>
      </p:sp>
      <p:sp>
        <p:nvSpPr>
          <p:cNvPr id="3882" name="Freeform 3881"/>
          <p:cNvSpPr/>
          <p:nvPr/>
        </p:nvSpPr>
        <p:spPr>
          <a:xfrm>
            <a:off x="2722320" y="4842000"/>
            <a:ext cx="1204560" cy="953640"/>
          </a:xfrm>
          <a:custGeom>
            <a:avLst/>
            <a:gdLst/>
            <a:ahLst/>
            <a:cxnLst/>
            <a:rect l="0" t="0" r="r" b="b"/>
            <a:pathLst>
              <a:path w="3346" h="2649">
                <a:moveTo>
                  <a:pt x="0" y="2649"/>
                </a:moveTo>
                <a:lnTo>
                  <a:pt x="3346" y="0"/>
                </a:lnTo>
                <a:lnTo>
                  <a:pt x="3346" y="88"/>
                </a:lnTo>
                <a:lnTo>
                  <a:pt x="111" y="2649"/>
                </a:lnTo>
                <a:lnTo>
                  <a:pt x="0" y="2649"/>
                </a:lnTo>
                <a:close/>
              </a:path>
            </a:pathLst>
          </a:custGeom>
          <a:solidFill>
            <a:srgbClr val="178180"/>
          </a:solidFill>
          <a:ln w="0">
            <a:noFill/>
          </a:ln>
        </p:spPr>
      </p:sp>
      <p:sp>
        <p:nvSpPr>
          <p:cNvPr id="3883" name="Freeform 3882"/>
          <p:cNvSpPr/>
          <p:nvPr/>
        </p:nvSpPr>
        <p:spPr>
          <a:xfrm>
            <a:off x="2762280" y="4873680"/>
            <a:ext cx="1164600" cy="921960"/>
          </a:xfrm>
          <a:custGeom>
            <a:avLst/>
            <a:gdLst/>
            <a:ahLst/>
            <a:cxnLst/>
            <a:rect l="0" t="0" r="r" b="b"/>
            <a:pathLst>
              <a:path w="3235" h="2561">
                <a:moveTo>
                  <a:pt x="0" y="2561"/>
                </a:moveTo>
                <a:lnTo>
                  <a:pt x="3235" y="0"/>
                </a:lnTo>
                <a:lnTo>
                  <a:pt x="3235" y="88"/>
                </a:lnTo>
                <a:lnTo>
                  <a:pt x="112" y="2561"/>
                </a:lnTo>
                <a:lnTo>
                  <a:pt x="0" y="2561"/>
                </a:lnTo>
                <a:close/>
              </a:path>
            </a:pathLst>
          </a:custGeom>
          <a:solidFill>
            <a:srgbClr val="178180"/>
          </a:solidFill>
          <a:ln w="0">
            <a:noFill/>
          </a:ln>
        </p:spPr>
      </p:sp>
      <p:sp>
        <p:nvSpPr>
          <p:cNvPr id="3884" name="Freeform 3883"/>
          <p:cNvSpPr/>
          <p:nvPr/>
        </p:nvSpPr>
        <p:spPr>
          <a:xfrm>
            <a:off x="2802600" y="4905360"/>
            <a:ext cx="1124280" cy="890280"/>
          </a:xfrm>
          <a:custGeom>
            <a:avLst/>
            <a:gdLst/>
            <a:ahLst/>
            <a:cxnLst/>
            <a:rect l="0" t="0" r="r" b="b"/>
            <a:pathLst>
              <a:path w="3123" h="2473">
                <a:moveTo>
                  <a:pt x="0" y="2473"/>
                </a:moveTo>
                <a:lnTo>
                  <a:pt x="3123" y="0"/>
                </a:lnTo>
                <a:lnTo>
                  <a:pt x="3123" y="89"/>
                </a:lnTo>
                <a:lnTo>
                  <a:pt x="113" y="2473"/>
                </a:lnTo>
                <a:lnTo>
                  <a:pt x="0" y="2473"/>
                </a:lnTo>
                <a:close/>
              </a:path>
            </a:pathLst>
          </a:custGeom>
          <a:solidFill>
            <a:srgbClr val="16807F"/>
          </a:solidFill>
          <a:ln w="0">
            <a:noFill/>
          </a:ln>
        </p:spPr>
      </p:sp>
      <p:sp>
        <p:nvSpPr>
          <p:cNvPr id="3885" name="Freeform 3884"/>
          <p:cNvSpPr/>
          <p:nvPr/>
        </p:nvSpPr>
        <p:spPr>
          <a:xfrm>
            <a:off x="2842920" y="4937400"/>
            <a:ext cx="1083960" cy="858240"/>
          </a:xfrm>
          <a:custGeom>
            <a:avLst/>
            <a:gdLst/>
            <a:ahLst/>
            <a:cxnLst/>
            <a:rect l="0" t="0" r="r" b="b"/>
            <a:pathLst>
              <a:path w="3011" h="2384">
                <a:moveTo>
                  <a:pt x="0" y="2384"/>
                </a:moveTo>
                <a:lnTo>
                  <a:pt x="3011" y="0"/>
                </a:lnTo>
                <a:lnTo>
                  <a:pt x="3011" y="88"/>
                </a:lnTo>
                <a:lnTo>
                  <a:pt x="111" y="2384"/>
                </a:lnTo>
                <a:lnTo>
                  <a:pt x="0" y="2384"/>
                </a:lnTo>
                <a:close/>
              </a:path>
            </a:pathLst>
          </a:custGeom>
          <a:solidFill>
            <a:srgbClr val="167F7E"/>
          </a:solidFill>
          <a:ln w="0">
            <a:noFill/>
          </a:ln>
        </p:spPr>
      </p:sp>
      <p:sp>
        <p:nvSpPr>
          <p:cNvPr id="3886" name="Freeform 3885"/>
          <p:cNvSpPr/>
          <p:nvPr/>
        </p:nvSpPr>
        <p:spPr>
          <a:xfrm>
            <a:off x="2882880" y="4969080"/>
            <a:ext cx="1044000" cy="826560"/>
          </a:xfrm>
          <a:custGeom>
            <a:avLst/>
            <a:gdLst/>
            <a:ahLst/>
            <a:cxnLst/>
            <a:rect l="0" t="0" r="r" b="b"/>
            <a:pathLst>
              <a:path w="2900" h="2296">
                <a:moveTo>
                  <a:pt x="0" y="2296"/>
                </a:moveTo>
                <a:lnTo>
                  <a:pt x="2900" y="0"/>
                </a:lnTo>
                <a:lnTo>
                  <a:pt x="2900" y="88"/>
                </a:lnTo>
                <a:lnTo>
                  <a:pt x="112" y="2296"/>
                </a:lnTo>
                <a:lnTo>
                  <a:pt x="0" y="2296"/>
                </a:lnTo>
                <a:close/>
              </a:path>
            </a:pathLst>
          </a:custGeom>
          <a:solidFill>
            <a:srgbClr val="157F7E"/>
          </a:solidFill>
          <a:ln w="0">
            <a:noFill/>
          </a:ln>
        </p:spPr>
      </p:sp>
      <p:sp>
        <p:nvSpPr>
          <p:cNvPr id="3887" name="Freeform 3886"/>
          <p:cNvSpPr/>
          <p:nvPr/>
        </p:nvSpPr>
        <p:spPr>
          <a:xfrm>
            <a:off x="2923200" y="5000760"/>
            <a:ext cx="1003680" cy="794880"/>
          </a:xfrm>
          <a:custGeom>
            <a:avLst/>
            <a:gdLst/>
            <a:ahLst/>
            <a:cxnLst/>
            <a:rect l="0" t="0" r="r" b="b"/>
            <a:pathLst>
              <a:path w="2788" h="2208">
                <a:moveTo>
                  <a:pt x="0" y="2208"/>
                </a:moveTo>
                <a:lnTo>
                  <a:pt x="2788" y="0"/>
                </a:lnTo>
                <a:lnTo>
                  <a:pt x="2788" y="88"/>
                </a:lnTo>
                <a:lnTo>
                  <a:pt x="111" y="2208"/>
                </a:lnTo>
                <a:lnTo>
                  <a:pt x="0" y="2208"/>
                </a:lnTo>
                <a:close/>
              </a:path>
            </a:pathLst>
          </a:custGeom>
          <a:solidFill>
            <a:srgbClr val="157E7D"/>
          </a:solidFill>
          <a:ln w="0">
            <a:noFill/>
          </a:ln>
        </p:spPr>
      </p:sp>
      <p:sp>
        <p:nvSpPr>
          <p:cNvPr id="3888" name="Freeform 3887"/>
          <p:cNvSpPr/>
          <p:nvPr/>
        </p:nvSpPr>
        <p:spPr>
          <a:xfrm>
            <a:off x="2963160" y="5032440"/>
            <a:ext cx="963720" cy="763200"/>
          </a:xfrm>
          <a:custGeom>
            <a:avLst/>
            <a:gdLst/>
            <a:ahLst/>
            <a:cxnLst/>
            <a:rect l="0" t="0" r="r" b="b"/>
            <a:pathLst>
              <a:path w="2677" h="2120">
                <a:moveTo>
                  <a:pt x="0" y="2120"/>
                </a:moveTo>
                <a:lnTo>
                  <a:pt x="2677" y="0"/>
                </a:lnTo>
                <a:lnTo>
                  <a:pt x="2677" y="89"/>
                </a:lnTo>
                <a:lnTo>
                  <a:pt x="112" y="2120"/>
                </a:lnTo>
                <a:lnTo>
                  <a:pt x="0" y="2120"/>
                </a:lnTo>
                <a:close/>
              </a:path>
            </a:pathLst>
          </a:custGeom>
          <a:solidFill>
            <a:srgbClr val="157D7C"/>
          </a:solidFill>
          <a:ln w="0">
            <a:noFill/>
          </a:ln>
        </p:spPr>
      </p:sp>
      <p:sp>
        <p:nvSpPr>
          <p:cNvPr id="3889" name="Freeform 3888"/>
          <p:cNvSpPr/>
          <p:nvPr/>
        </p:nvSpPr>
        <p:spPr>
          <a:xfrm>
            <a:off x="3003480" y="5064480"/>
            <a:ext cx="923400" cy="731160"/>
          </a:xfrm>
          <a:custGeom>
            <a:avLst/>
            <a:gdLst/>
            <a:ahLst/>
            <a:cxnLst/>
            <a:rect l="0" t="0" r="r" b="b"/>
            <a:pathLst>
              <a:path w="2565" h="2031">
                <a:moveTo>
                  <a:pt x="0" y="2031"/>
                </a:moveTo>
                <a:lnTo>
                  <a:pt x="2565" y="0"/>
                </a:lnTo>
                <a:lnTo>
                  <a:pt x="2565" y="88"/>
                </a:lnTo>
                <a:lnTo>
                  <a:pt x="111" y="2031"/>
                </a:lnTo>
                <a:lnTo>
                  <a:pt x="0" y="2031"/>
                </a:lnTo>
                <a:close/>
              </a:path>
            </a:pathLst>
          </a:custGeom>
          <a:solidFill>
            <a:srgbClr val="147C7B"/>
          </a:solidFill>
          <a:ln w="0">
            <a:noFill/>
          </a:ln>
        </p:spPr>
      </p:sp>
      <p:sp>
        <p:nvSpPr>
          <p:cNvPr id="3890" name="Freeform 3889"/>
          <p:cNvSpPr/>
          <p:nvPr/>
        </p:nvSpPr>
        <p:spPr>
          <a:xfrm>
            <a:off x="3043440" y="5096160"/>
            <a:ext cx="883440" cy="699480"/>
          </a:xfrm>
          <a:custGeom>
            <a:avLst/>
            <a:gdLst/>
            <a:ahLst/>
            <a:cxnLst/>
            <a:rect l="0" t="0" r="r" b="b"/>
            <a:pathLst>
              <a:path w="2454" h="1943">
                <a:moveTo>
                  <a:pt x="0" y="1943"/>
                </a:moveTo>
                <a:lnTo>
                  <a:pt x="2454" y="0"/>
                </a:lnTo>
                <a:lnTo>
                  <a:pt x="2454" y="88"/>
                </a:lnTo>
                <a:lnTo>
                  <a:pt x="112" y="1943"/>
                </a:lnTo>
                <a:lnTo>
                  <a:pt x="0" y="1943"/>
                </a:lnTo>
                <a:close/>
              </a:path>
            </a:pathLst>
          </a:custGeom>
          <a:solidFill>
            <a:srgbClr val="147C7B"/>
          </a:solidFill>
          <a:ln w="0">
            <a:noFill/>
          </a:ln>
        </p:spPr>
      </p:sp>
      <p:sp>
        <p:nvSpPr>
          <p:cNvPr id="3891" name="Freeform 3890"/>
          <p:cNvSpPr/>
          <p:nvPr/>
        </p:nvSpPr>
        <p:spPr>
          <a:xfrm>
            <a:off x="3083760" y="5127840"/>
            <a:ext cx="843120" cy="667800"/>
          </a:xfrm>
          <a:custGeom>
            <a:avLst/>
            <a:gdLst/>
            <a:ahLst/>
            <a:cxnLst/>
            <a:rect l="0" t="0" r="r" b="b"/>
            <a:pathLst>
              <a:path w="2342" h="1855">
                <a:moveTo>
                  <a:pt x="0" y="1855"/>
                </a:moveTo>
                <a:lnTo>
                  <a:pt x="2342" y="0"/>
                </a:lnTo>
                <a:lnTo>
                  <a:pt x="2342" y="89"/>
                </a:lnTo>
                <a:lnTo>
                  <a:pt x="111" y="1855"/>
                </a:lnTo>
                <a:lnTo>
                  <a:pt x="0" y="1855"/>
                </a:lnTo>
                <a:close/>
              </a:path>
            </a:pathLst>
          </a:custGeom>
          <a:solidFill>
            <a:srgbClr val="137B7A"/>
          </a:solidFill>
          <a:ln w="0">
            <a:noFill/>
          </a:ln>
        </p:spPr>
      </p:sp>
      <p:sp>
        <p:nvSpPr>
          <p:cNvPr id="3892" name="Freeform 3891"/>
          <p:cNvSpPr/>
          <p:nvPr/>
        </p:nvSpPr>
        <p:spPr>
          <a:xfrm>
            <a:off x="3123720" y="5159880"/>
            <a:ext cx="803160" cy="635760"/>
          </a:xfrm>
          <a:custGeom>
            <a:avLst/>
            <a:gdLst/>
            <a:ahLst/>
            <a:cxnLst/>
            <a:rect l="0" t="0" r="r" b="b"/>
            <a:pathLst>
              <a:path w="2231" h="1766">
                <a:moveTo>
                  <a:pt x="0" y="1766"/>
                </a:moveTo>
                <a:lnTo>
                  <a:pt x="2231" y="0"/>
                </a:lnTo>
                <a:lnTo>
                  <a:pt x="2231" y="88"/>
                </a:lnTo>
                <a:lnTo>
                  <a:pt x="112" y="1766"/>
                </a:lnTo>
                <a:lnTo>
                  <a:pt x="0" y="1766"/>
                </a:lnTo>
                <a:close/>
              </a:path>
            </a:pathLst>
          </a:custGeom>
          <a:solidFill>
            <a:srgbClr val="137A79"/>
          </a:solidFill>
          <a:ln w="0">
            <a:noFill/>
          </a:ln>
        </p:spPr>
      </p:sp>
      <p:sp>
        <p:nvSpPr>
          <p:cNvPr id="3893" name="Freeform 3892"/>
          <p:cNvSpPr/>
          <p:nvPr/>
        </p:nvSpPr>
        <p:spPr>
          <a:xfrm>
            <a:off x="3164040" y="5191560"/>
            <a:ext cx="762840" cy="604080"/>
          </a:xfrm>
          <a:custGeom>
            <a:avLst/>
            <a:gdLst/>
            <a:ahLst/>
            <a:cxnLst/>
            <a:rect l="0" t="0" r="r" b="b"/>
            <a:pathLst>
              <a:path w="2119" h="1678">
                <a:moveTo>
                  <a:pt x="0" y="1678"/>
                </a:moveTo>
                <a:lnTo>
                  <a:pt x="2119" y="0"/>
                </a:lnTo>
                <a:lnTo>
                  <a:pt x="2119" y="88"/>
                </a:lnTo>
                <a:lnTo>
                  <a:pt x="111" y="1678"/>
                </a:lnTo>
                <a:lnTo>
                  <a:pt x="0" y="1678"/>
                </a:lnTo>
                <a:close/>
              </a:path>
            </a:pathLst>
          </a:custGeom>
          <a:solidFill>
            <a:srgbClr val="137978"/>
          </a:solidFill>
          <a:ln w="0">
            <a:noFill/>
          </a:ln>
        </p:spPr>
      </p:sp>
      <p:sp>
        <p:nvSpPr>
          <p:cNvPr id="3894" name="Freeform 3893"/>
          <p:cNvSpPr/>
          <p:nvPr/>
        </p:nvSpPr>
        <p:spPr>
          <a:xfrm>
            <a:off x="3204000" y="5223240"/>
            <a:ext cx="722880" cy="572400"/>
          </a:xfrm>
          <a:custGeom>
            <a:avLst/>
            <a:gdLst/>
            <a:ahLst/>
            <a:cxnLst/>
            <a:rect l="0" t="0" r="r" b="b"/>
            <a:pathLst>
              <a:path w="2008" h="1590">
                <a:moveTo>
                  <a:pt x="0" y="1590"/>
                </a:moveTo>
                <a:lnTo>
                  <a:pt x="2008" y="0"/>
                </a:lnTo>
                <a:lnTo>
                  <a:pt x="2008" y="88"/>
                </a:lnTo>
                <a:lnTo>
                  <a:pt x="112" y="1590"/>
                </a:lnTo>
                <a:lnTo>
                  <a:pt x="0" y="1590"/>
                </a:lnTo>
                <a:close/>
              </a:path>
            </a:pathLst>
          </a:custGeom>
          <a:solidFill>
            <a:srgbClr val="127978"/>
          </a:solidFill>
          <a:ln w="0">
            <a:noFill/>
          </a:ln>
        </p:spPr>
      </p:sp>
      <p:sp>
        <p:nvSpPr>
          <p:cNvPr id="3895" name="Freeform 3894"/>
          <p:cNvSpPr/>
          <p:nvPr/>
        </p:nvSpPr>
        <p:spPr>
          <a:xfrm>
            <a:off x="3244320" y="5254920"/>
            <a:ext cx="682560" cy="540720"/>
          </a:xfrm>
          <a:custGeom>
            <a:avLst/>
            <a:gdLst/>
            <a:ahLst/>
            <a:cxnLst/>
            <a:rect l="0" t="0" r="r" b="b"/>
            <a:pathLst>
              <a:path w="1896" h="1502">
                <a:moveTo>
                  <a:pt x="0" y="1502"/>
                </a:moveTo>
                <a:lnTo>
                  <a:pt x="1896" y="0"/>
                </a:lnTo>
                <a:lnTo>
                  <a:pt x="1896" y="89"/>
                </a:lnTo>
                <a:lnTo>
                  <a:pt x="111" y="1502"/>
                </a:lnTo>
                <a:lnTo>
                  <a:pt x="0" y="1502"/>
                </a:lnTo>
                <a:close/>
              </a:path>
            </a:pathLst>
          </a:custGeom>
          <a:solidFill>
            <a:srgbClr val="127877"/>
          </a:solidFill>
          <a:ln w="0">
            <a:noFill/>
          </a:ln>
        </p:spPr>
      </p:sp>
      <p:sp>
        <p:nvSpPr>
          <p:cNvPr id="3896" name="Freeform 3895"/>
          <p:cNvSpPr/>
          <p:nvPr/>
        </p:nvSpPr>
        <p:spPr>
          <a:xfrm>
            <a:off x="3284280" y="5286960"/>
            <a:ext cx="642600" cy="508680"/>
          </a:xfrm>
          <a:custGeom>
            <a:avLst/>
            <a:gdLst/>
            <a:ahLst/>
            <a:cxnLst/>
            <a:rect l="0" t="0" r="r" b="b"/>
            <a:pathLst>
              <a:path w="1785" h="1413">
                <a:moveTo>
                  <a:pt x="0" y="1413"/>
                </a:moveTo>
                <a:lnTo>
                  <a:pt x="1785" y="0"/>
                </a:lnTo>
                <a:lnTo>
                  <a:pt x="1785" y="88"/>
                </a:lnTo>
                <a:lnTo>
                  <a:pt x="112" y="1413"/>
                </a:lnTo>
                <a:lnTo>
                  <a:pt x="0" y="1413"/>
                </a:lnTo>
                <a:close/>
              </a:path>
            </a:pathLst>
          </a:custGeom>
          <a:solidFill>
            <a:srgbClr val="117776"/>
          </a:solidFill>
          <a:ln w="0">
            <a:noFill/>
          </a:ln>
        </p:spPr>
      </p:sp>
      <p:sp>
        <p:nvSpPr>
          <p:cNvPr id="3897" name="Freeform 3896"/>
          <p:cNvSpPr/>
          <p:nvPr/>
        </p:nvSpPr>
        <p:spPr>
          <a:xfrm>
            <a:off x="3324600" y="5318640"/>
            <a:ext cx="602280" cy="477000"/>
          </a:xfrm>
          <a:custGeom>
            <a:avLst/>
            <a:gdLst/>
            <a:ahLst/>
            <a:cxnLst/>
            <a:rect l="0" t="0" r="r" b="b"/>
            <a:pathLst>
              <a:path w="1673" h="1325">
                <a:moveTo>
                  <a:pt x="0" y="1325"/>
                </a:moveTo>
                <a:lnTo>
                  <a:pt x="1673" y="0"/>
                </a:lnTo>
                <a:lnTo>
                  <a:pt x="1673" y="88"/>
                </a:lnTo>
                <a:lnTo>
                  <a:pt x="111" y="1325"/>
                </a:lnTo>
                <a:lnTo>
                  <a:pt x="0" y="1325"/>
                </a:lnTo>
                <a:close/>
              </a:path>
            </a:pathLst>
          </a:custGeom>
          <a:solidFill>
            <a:srgbClr val="117776"/>
          </a:solidFill>
          <a:ln w="0">
            <a:noFill/>
          </a:ln>
        </p:spPr>
      </p:sp>
      <p:sp>
        <p:nvSpPr>
          <p:cNvPr id="3898" name="Freeform 3897"/>
          <p:cNvSpPr/>
          <p:nvPr/>
        </p:nvSpPr>
        <p:spPr>
          <a:xfrm>
            <a:off x="3364560" y="5350320"/>
            <a:ext cx="562320" cy="445320"/>
          </a:xfrm>
          <a:custGeom>
            <a:avLst/>
            <a:gdLst/>
            <a:ahLst/>
            <a:cxnLst/>
            <a:rect l="0" t="0" r="r" b="b"/>
            <a:pathLst>
              <a:path w="1562" h="1237">
                <a:moveTo>
                  <a:pt x="0" y="1237"/>
                </a:moveTo>
                <a:lnTo>
                  <a:pt x="1562" y="0"/>
                </a:lnTo>
                <a:lnTo>
                  <a:pt x="1562" y="89"/>
                </a:lnTo>
                <a:lnTo>
                  <a:pt x="112" y="1237"/>
                </a:lnTo>
                <a:lnTo>
                  <a:pt x="0" y="1237"/>
                </a:lnTo>
                <a:close/>
              </a:path>
            </a:pathLst>
          </a:custGeom>
          <a:solidFill>
            <a:srgbClr val="107675"/>
          </a:solidFill>
          <a:ln w="0">
            <a:noFill/>
          </a:ln>
        </p:spPr>
      </p:sp>
      <p:sp>
        <p:nvSpPr>
          <p:cNvPr id="3899" name="Freeform 3898"/>
          <p:cNvSpPr/>
          <p:nvPr/>
        </p:nvSpPr>
        <p:spPr>
          <a:xfrm>
            <a:off x="3404880" y="5382360"/>
            <a:ext cx="522000" cy="413280"/>
          </a:xfrm>
          <a:custGeom>
            <a:avLst/>
            <a:gdLst/>
            <a:ahLst/>
            <a:cxnLst/>
            <a:rect l="0" t="0" r="r" b="b"/>
            <a:pathLst>
              <a:path w="1450" h="1148">
                <a:moveTo>
                  <a:pt x="0" y="1148"/>
                </a:moveTo>
                <a:lnTo>
                  <a:pt x="1450" y="0"/>
                </a:lnTo>
                <a:lnTo>
                  <a:pt x="1450" y="88"/>
                </a:lnTo>
                <a:lnTo>
                  <a:pt x="111" y="1148"/>
                </a:lnTo>
                <a:lnTo>
                  <a:pt x="0" y="1148"/>
                </a:lnTo>
                <a:close/>
              </a:path>
            </a:pathLst>
          </a:custGeom>
          <a:solidFill>
            <a:srgbClr val="107574"/>
          </a:solidFill>
          <a:ln w="0">
            <a:noFill/>
          </a:ln>
        </p:spPr>
      </p:sp>
      <p:sp>
        <p:nvSpPr>
          <p:cNvPr id="3900" name="Freeform 3899"/>
          <p:cNvSpPr/>
          <p:nvPr/>
        </p:nvSpPr>
        <p:spPr>
          <a:xfrm>
            <a:off x="3444840" y="5414040"/>
            <a:ext cx="482040" cy="381600"/>
          </a:xfrm>
          <a:custGeom>
            <a:avLst/>
            <a:gdLst/>
            <a:ahLst/>
            <a:cxnLst/>
            <a:rect l="0" t="0" r="r" b="b"/>
            <a:pathLst>
              <a:path w="1339" h="1060">
                <a:moveTo>
                  <a:pt x="0" y="1060"/>
                </a:moveTo>
                <a:lnTo>
                  <a:pt x="1339" y="0"/>
                </a:lnTo>
                <a:lnTo>
                  <a:pt x="1339" y="88"/>
                </a:lnTo>
                <a:lnTo>
                  <a:pt x="112" y="1060"/>
                </a:lnTo>
                <a:lnTo>
                  <a:pt x="0" y="1060"/>
                </a:lnTo>
                <a:close/>
              </a:path>
            </a:pathLst>
          </a:custGeom>
          <a:solidFill>
            <a:srgbClr val="107675"/>
          </a:solidFill>
          <a:ln w="0">
            <a:noFill/>
          </a:ln>
        </p:spPr>
      </p:sp>
      <p:sp>
        <p:nvSpPr>
          <p:cNvPr id="3901" name="Freeform 3900"/>
          <p:cNvSpPr/>
          <p:nvPr/>
        </p:nvSpPr>
        <p:spPr>
          <a:xfrm>
            <a:off x="3485160" y="5445720"/>
            <a:ext cx="441720" cy="349920"/>
          </a:xfrm>
          <a:custGeom>
            <a:avLst/>
            <a:gdLst/>
            <a:ahLst/>
            <a:cxnLst/>
            <a:rect l="0" t="0" r="r" b="b"/>
            <a:pathLst>
              <a:path w="1227" h="972">
                <a:moveTo>
                  <a:pt x="0" y="972"/>
                </a:moveTo>
                <a:lnTo>
                  <a:pt x="1227" y="0"/>
                </a:lnTo>
                <a:lnTo>
                  <a:pt x="1227" y="88"/>
                </a:lnTo>
                <a:lnTo>
                  <a:pt x="111" y="972"/>
                </a:lnTo>
                <a:lnTo>
                  <a:pt x="0" y="972"/>
                </a:lnTo>
                <a:close/>
              </a:path>
            </a:pathLst>
          </a:custGeom>
          <a:solidFill>
            <a:srgbClr val="117675"/>
          </a:solidFill>
          <a:ln w="0">
            <a:noFill/>
          </a:ln>
        </p:spPr>
      </p:sp>
      <p:sp>
        <p:nvSpPr>
          <p:cNvPr id="3902" name="Freeform 3901"/>
          <p:cNvSpPr/>
          <p:nvPr/>
        </p:nvSpPr>
        <p:spPr>
          <a:xfrm>
            <a:off x="3525120" y="5477400"/>
            <a:ext cx="401760" cy="318240"/>
          </a:xfrm>
          <a:custGeom>
            <a:avLst/>
            <a:gdLst/>
            <a:ahLst/>
            <a:cxnLst/>
            <a:rect l="0" t="0" r="r" b="b"/>
            <a:pathLst>
              <a:path w="1116" h="884">
                <a:moveTo>
                  <a:pt x="0" y="884"/>
                </a:moveTo>
                <a:lnTo>
                  <a:pt x="1116" y="0"/>
                </a:lnTo>
                <a:lnTo>
                  <a:pt x="1116" y="89"/>
                </a:lnTo>
                <a:lnTo>
                  <a:pt x="112" y="884"/>
                </a:lnTo>
                <a:lnTo>
                  <a:pt x="0" y="884"/>
                </a:lnTo>
                <a:close/>
              </a:path>
            </a:pathLst>
          </a:custGeom>
          <a:solidFill>
            <a:srgbClr val="117776"/>
          </a:solidFill>
          <a:ln w="0">
            <a:noFill/>
          </a:ln>
        </p:spPr>
      </p:sp>
      <p:sp>
        <p:nvSpPr>
          <p:cNvPr id="3903" name="Freeform 3902"/>
          <p:cNvSpPr/>
          <p:nvPr/>
        </p:nvSpPr>
        <p:spPr>
          <a:xfrm>
            <a:off x="3565440" y="5509440"/>
            <a:ext cx="361440" cy="286200"/>
          </a:xfrm>
          <a:custGeom>
            <a:avLst/>
            <a:gdLst/>
            <a:ahLst/>
            <a:cxnLst/>
            <a:rect l="0" t="0" r="r" b="b"/>
            <a:pathLst>
              <a:path w="1004" h="795">
                <a:moveTo>
                  <a:pt x="0" y="795"/>
                </a:moveTo>
                <a:lnTo>
                  <a:pt x="1004" y="0"/>
                </a:lnTo>
                <a:lnTo>
                  <a:pt x="1004" y="88"/>
                </a:lnTo>
                <a:lnTo>
                  <a:pt x="111" y="795"/>
                </a:lnTo>
                <a:lnTo>
                  <a:pt x="0" y="795"/>
                </a:lnTo>
                <a:close/>
              </a:path>
            </a:pathLst>
          </a:custGeom>
          <a:solidFill>
            <a:srgbClr val="127877"/>
          </a:solidFill>
          <a:ln w="0">
            <a:noFill/>
          </a:ln>
        </p:spPr>
      </p:sp>
      <p:sp>
        <p:nvSpPr>
          <p:cNvPr id="3904" name="Freeform 3903"/>
          <p:cNvSpPr/>
          <p:nvPr/>
        </p:nvSpPr>
        <p:spPr>
          <a:xfrm>
            <a:off x="3605400" y="5541120"/>
            <a:ext cx="321480" cy="254520"/>
          </a:xfrm>
          <a:custGeom>
            <a:avLst/>
            <a:gdLst/>
            <a:ahLst/>
            <a:cxnLst/>
            <a:rect l="0" t="0" r="r" b="b"/>
            <a:pathLst>
              <a:path w="893" h="707">
                <a:moveTo>
                  <a:pt x="0" y="707"/>
                </a:moveTo>
                <a:lnTo>
                  <a:pt x="893" y="0"/>
                </a:lnTo>
                <a:lnTo>
                  <a:pt x="893" y="88"/>
                </a:lnTo>
                <a:lnTo>
                  <a:pt x="112" y="707"/>
                </a:lnTo>
                <a:lnTo>
                  <a:pt x="0" y="707"/>
                </a:lnTo>
                <a:close/>
              </a:path>
            </a:pathLst>
          </a:custGeom>
          <a:solidFill>
            <a:srgbClr val="127978"/>
          </a:solidFill>
          <a:ln w="0">
            <a:noFill/>
          </a:ln>
        </p:spPr>
      </p:sp>
      <p:sp>
        <p:nvSpPr>
          <p:cNvPr id="3905" name="Freeform 3904"/>
          <p:cNvSpPr/>
          <p:nvPr/>
        </p:nvSpPr>
        <p:spPr>
          <a:xfrm>
            <a:off x="3645720" y="5572800"/>
            <a:ext cx="281160" cy="222840"/>
          </a:xfrm>
          <a:custGeom>
            <a:avLst/>
            <a:gdLst/>
            <a:ahLst/>
            <a:cxnLst/>
            <a:rect l="0" t="0" r="r" b="b"/>
            <a:pathLst>
              <a:path w="781" h="619">
                <a:moveTo>
                  <a:pt x="0" y="619"/>
                </a:moveTo>
                <a:lnTo>
                  <a:pt x="781" y="0"/>
                </a:lnTo>
                <a:lnTo>
                  <a:pt x="781" y="89"/>
                </a:lnTo>
                <a:lnTo>
                  <a:pt x="111" y="619"/>
                </a:lnTo>
                <a:lnTo>
                  <a:pt x="0" y="619"/>
                </a:lnTo>
                <a:close/>
              </a:path>
            </a:pathLst>
          </a:custGeom>
          <a:solidFill>
            <a:srgbClr val="127978"/>
          </a:solidFill>
          <a:ln w="0">
            <a:noFill/>
          </a:ln>
        </p:spPr>
      </p:sp>
      <p:sp>
        <p:nvSpPr>
          <p:cNvPr id="3906" name="Freeform 3905"/>
          <p:cNvSpPr/>
          <p:nvPr/>
        </p:nvSpPr>
        <p:spPr>
          <a:xfrm>
            <a:off x="3685680" y="5604840"/>
            <a:ext cx="241200" cy="190800"/>
          </a:xfrm>
          <a:custGeom>
            <a:avLst/>
            <a:gdLst/>
            <a:ahLst/>
            <a:cxnLst/>
            <a:rect l="0" t="0" r="r" b="b"/>
            <a:pathLst>
              <a:path w="670" h="530">
                <a:moveTo>
                  <a:pt x="0" y="530"/>
                </a:moveTo>
                <a:lnTo>
                  <a:pt x="670" y="0"/>
                </a:lnTo>
                <a:lnTo>
                  <a:pt x="670" y="89"/>
                </a:lnTo>
                <a:lnTo>
                  <a:pt x="112" y="530"/>
                </a:lnTo>
                <a:lnTo>
                  <a:pt x="0" y="530"/>
                </a:lnTo>
                <a:close/>
              </a:path>
            </a:pathLst>
          </a:custGeom>
          <a:solidFill>
            <a:srgbClr val="137A79"/>
          </a:solidFill>
          <a:ln w="0">
            <a:noFill/>
          </a:ln>
        </p:spPr>
      </p:sp>
      <p:sp>
        <p:nvSpPr>
          <p:cNvPr id="3907" name="Freeform 3906"/>
          <p:cNvSpPr/>
          <p:nvPr/>
        </p:nvSpPr>
        <p:spPr>
          <a:xfrm>
            <a:off x="3726000" y="5636520"/>
            <a:ext cx="200880" cy="159120"/>
          </a:xfrm>
          <a:custGeom>
            <a:avLst/>
            <a:gdLst/>
            <a:ahLst/>
            <a:cxnLst/>
            <a:rect l="0" t="0" r="r" b="b"/>
            <a:pathLst>
              <a:path w="558" h="442">
                <a:moveTo>
                  <a:pt x="0" y="442"/>
                </a:moveTo>
                <a:lnTo>
                  <a:pt x="558" y="0"/>
                </a:lnTo>
                <a:lnTo>
                  <a:pt x="558" y="88"/>
                </a:lnTo>
                <a:lnTo>
                  <a:pt x="111" y="442"/>
                </a:lnTo>
                <a:lnTo>
                  <a:pt x="0" y="442"/>
                </a:lnTo>
                <a:close/>
              </a:path>
            </a:pathLst>
          </a:custGeom>
          <a:solidFill>
            <a:srgbClr val="137B7A"/>
          </a:solidFill>
          <a:ln w="0">
            <a:noFill/>
          </a:ln>
        </p:spPr>
      </p:sp>
      <p:sp>
        <p:nvSpPr>
          <p:cNvPr id="3908" name="Freeform 3907"/>
          <p:cNvSpPr/>
          <p:nvPr/>
        </p:nvSpPr>
        <p:spPr>
          <a:xfrm>
            <a:off x="3765960" y="5668200"/>
            <a:ext cx="160920" cy="127440"/>
          </a:xfrm>
          <a:custGeom>
            <a:avLst/>
            <a:gdLst/>
            <a:ahLst/>
            <a:cxnLst/>
            <a:rect l="0" t="0" r="r" b="b"/>
            <a:pathLst>
              <a:path w="447" h="354">
                <a:moveTo>
                  <a:pt x="0" y="354"/>
                </a:moveTo>
                <a:lnTo>
                  <a:pt x="447" y="0"/>
                </a:lnTo>
                <a:lnTo>
                  <a:pt x="447" y="88"/>
                </a:lnTo>
                <a:lnTo>
                  <a:pt x="113" y="354"/>
                </a:lnTo>
                <a:lnTo>
                  <a:pt x="0" y="354"/>
                </a:lnTo>
                <a:close/>
              </a:path>
            </a:pathLst>
          </a:custGeom>
          <a:solidFill>
            <a:srgbClr val="147B7A"/>
          </a:solidFill>
          <a:ln w="0">
            <a:noFill/>
          </a:ln>
        </p:spPr>
      </p:sp>
      <p:sp>
        <p:nvSpPr>
          <p:cNvPr id="3909" name="Freeform 3908"/>
          <p:cNvSpPr/>
          <p:nvPr/>
        </p:nvSpPr>
        <p:spPr>
          <a:xfrm>
            <a:off x="3806280" y="5699880"/>
            <a:ext cx="120600" cy="95760"/>
          </a:xfrm>
          <a:custGeom>
            <a:avLst/>
            <a:gdLst/>
            <a:ahLst/>
            <a:cxnLst/>
            <a:rect l="0" t="0" r="r" b="b"/>
            <a:pathLst>
              <a:path w="335" h="266">
                <a:moveTo>
                  <a:pt x="0" y="266"/>
                </a:moveTo>
                <a:lnTo>
                  <a:pt x="335" y="0"/>
                </a:lnTo>
                <a:lnTo>
                  <a:pt x="335" y="89"/>
                </a:lnTo>
                <a:lnTo>
                  <a:pt x="111" y="266"/>
                </a:lnTo>
                <a:lnTo>
                  <a:pt x="0" y="266"/>
                </a:lnTo>
                <a:close/>
              </a:path>
            </a:pathLst>
          </a:custGeom>
          <a:solidFill>
            <a:srgbClr val="147C7B"/>
          </a:solidFill>
          <a:ln w="0">
            <a:noFill/>
          </a:ln>
        </p:spPr>
      </p:sp>
      <p:sp>
        <p:nvSpPr>
          <p:cNvPr id="3910" name="Freeform 3909"/>
          <p:cNvSpPr/>
          <p:nvPr/>
        </p:nvSpPr>
        <p:spPr>
          <a:xfrm>
            <a:off x="3846240" y="5731920"/>
            <a:ext cx="80640" cy="63720"/>
          </a:xfrm>
          <a:custGeom>
            <a:avLst/>
            <a:gdLst/>
            <a:ahLst/>
            <a:cxnLst/>
            <a:rect l="0" t="0" r="r" b="b"/>
            <a:pathLst>
              <a:path w="224" h="177">
                <a:moveTo>
                  <a:pt x="0" y="177"/>
                </a:moveTo>
                <a:lnTo>
                  <a:pt x="224" y="0"/>
                </a:lnTo>
                <a:lnTo>
                  <a:pt x="224" y="89"/>
                </a:lnTo>
                <a:lnTo>
                  <a:pt x="112" y="177"/>
                </a:lnTo>
                <a:lnTo>
                  <a:pt x="0" y="177"/>
                </a:lnTo>
                <a:close/>
              </a:path>
            </a:pathLst>
          </a:custGeom>
          <a:solidFill>
            <a:srgbClr val="157D7C"/>
          </a:solidFill>
          <a:ln w="0">
            <a:noFill/>
          </a:ln>
        </p:spPr>
      </p:sp>
      <p:sp>
        <p:nvSpPr>
          <p:cNvPr id="3911" name="Freeform 3910"/>
          <p:cNvSpPr/>
          <p:nvPr/>
        </p:nvSpPr>
        <p:spPr>
          <a:xfrm>
            <a:off x="3886560" y="5763600"/>
            <a:ext cx="40320" cy="32040"/>
          </a:xfrm>
          <a:custGeom>
            <a:avLst/>
            <a:gdLst/>
            <a:ahLst/>
            <a:cxnLst/>
            <a:rect l="0" t="0" r="r" b="b"/>
            <a:pathLst>
              <a:path w="112" h="89">
                <a:moveTo>
                  <a:pt x="0" y="89"/>
                </a:moveTo>
                <a:lnTo>
                  <a:pt x="112" y="0"/>
                </a:lnTo>
                <a:lnTo>
                  <a:pt x="112" y="89"/>
                </a:lnTo>
                <a:lnTo>
                  <a:pt x="0" y="89"/>
                </a:lnTo>
                <a:close/>
              </a:path>
            </a:pathLst>
          </a:custGeom>
          <a:solidFill>
            <a:srgbClr val="157E7D"/>
          </a:solidFill>
          <a:ln w="0">
            <a:noFill/>
          </a:ln>
        </p:spPr>
      </p:sp>
      <p:sp>
        <p:nvSpPr>
          <p:cNvPr id="3912" name="TextBox 3911"/>
          <p:cNvSpPr txBox="1"/>
          <p:nvPr/>
        </p:nvSpPr>
        <p:spPr>
          <a:xfrm>
            <a:off x="752040" y="2766960"/>
            <a:ext cx="2404080" cy="588600"/>
          </a:xfrm>
          <a:prstGeom prst="rect">
            <a:avLst/>
          </a:prstGeom>
          <a:noFill/>
          <a:ln w="0">
            <a:noFill/>
          </a:ln>
        </p:spPr>
        <p:txBody>
          <a:bodyPr lIns="0" tIns="0" rIns="0" bIns="0" anchor="t">
            <a:noAutofit/>
          </a:bodyPr>
          <a:lstStyle/>
          <a:p>
            <a:r>
              <a:rPr lang="en-US" sz="3990" b="1" strike="noStrike" spc="-1" dirty="0">
                <a:solidFill>
                  <a:srgbClr val="FFFFFF"/>
                </a:solidFill>
                <a:latin typeface="Neue Haas Grotesk Text Pro"/>
              </a:rPr>
              <a:t>How we </a:t>
            </a:r>
            <a:endParaRPr lang="en-US" sz="3990" b="0" strike="noStrike" spc="-1" dirty="0">
              <a:latin typeface="Times New Roman"/>
            </a:endParaRPr>
          </a:p>
        </p:txBody>
      </p:sp>
      <p:sp>
        <p:nvSpPr>
          <p:cNvPr id="3913" name="TextBox 3912"/>
          <p:cNvSpPr txBox="1"/>
          <p:nvPr/>
        </p:nvSpPr>
        <p:spPr>
          <a:xfrm>
            <a:off x="752040" y="3320640"/>
            <a:ext cx="2794320" cy="588600"/>
          </a:xfrm>
          <a:prstGeom prst="rect">
            <a:avLst/>
          </a:prstGeom>
          <a:noFill/>
          <a:ln w="0">
            <a:noFill/>
          </a:ln>
        </p:spPr>
        <p:txBody>
          <a:bodyPr lIns="0" tIns="0" rIns="0" bIns="0" anchor="t">
            <a:noAutofit/>
          </a:bodyPr>
          <a:lstStyle/>
          <a:p>
            <a:r>
              <a:rPr lang="en-US" sz="3980" b="1" strike="noStrike" spc="-1" dirty="0">
                <a:solidFill>
                  <a:srgbClr val="FFFFFF"/>
                </a:solidFill>
                <a:latin typeface="Neue Haas Grotesk Text Pro"/>
              </a:rPr>
              <a:t>solve the </a:t>
            </a:r>
            <a:endParaRPr lang="en-US" sz="3980" b="0" strike="noStrike" spc="-1" dirty="0">
              <a:latin typeface="Times New Roman"/>
            </a:endParaRPr>
          </a:p>
        </p:txBody>
      </p:sp>
      <p:sp>
        <p:nvSpPr>
          <p:cNvPr id="3914" name="TextBox 3913"/>
          <p:cNvSpPr txBox="1"/>
          <p:nvPr/>
        </p:nvSpPr>
        <p:spPr>
          <a:xfrm>
            <a:off x="752040" y="3864240"/>
            <a:ext cx="3059280" cy="588600"/>
          </a:xfrm>
          <a:prstGeom prst="rect">
            <a:avLst/>
          </a:prstGeom>
          <a:noFill/>
          <a:ln w="0">
            <a:noFill/>
          </a:ln>
        </p:spPr>
        <p:txBody>
          <a:bodyPr lIns="0" tIns="0" rIns="0" bIns="0" anchor="t">
            <a:noAutofit/>
          </a:bodyPr>
          <a:lstStyle/>
          <a:p>
            <a:r>
              <a:rPr lang="en-US" sz="3980" b="1" strike="noStrike" spc="-1" dirty="0">
                <a:solidFill>
                  <a:srgbClr val="FFFFFF"/>
                </a:solidFill>
                <a:latin typeface="Neue Haas Grotesk Text Pro"/>
              </a:rPr>
              <a:t>challenges</a:t>
            </a:r>
            <a:endParaRPr lang="en-US" sz="3980" b="0" strike="noStrike" spc="-1" dirty="0">
              <a:latin typeface="Times New Roman"/>
            </a:endParaRPr>
          </a:p>
        </p:txBody>
      </p:sp>
      <p:pic>
        <p:nvPicPr>
          <p:cNvPr id="3915" name="Picture 3914"/>
          <p:cNvPicPr/>
          <p:nvPr/>
        </p:nvPicPr>
        <p:blipFill>
          <a:blip r:embed="rId2"/>
          <a:stretch/>
        </p:blipFill>
        <p:spPr>
          <a:xfrm>
            <a:off x="5076780" y="755740"/>
            <a:ext cx="6000480" cy="5577920"/>
          </a:xfrm>
          <a:prstGeom prst="rect">
            <a:avLst/>
          </a:prstGeom>
          <a:ln w="0">
            <a:noFill/>
          </a:ln>
        </p:spPr>
      </p:pic>
      <p:sp>
        <p:nvSpPr>
          <p:cNvPr id="3916" name="TextBox 3915"/>
          <p:cNvSpPr txBox="1"/>
          <p:nvPr/>
        </p:nvSpPr>
        <p:spPr>
          <a:xfrm rot="5400000">
            <a:off x="-47160" y="362160"/>
            <a:ext cx="384840" cy="99360"/>
          </a:xfrm>
          <a:prstGeom prst="rect">
            <a:avLst/>
          </a:prstGeom>
          <a:noFill/>
          <a:ln w="0">
            <a:noFill/>
          </a:ln>
        </p:spPr>
        <p:txBody>
          <a:bodyPr lIns="0" tIns="0" rIns="0" bIns="0" anchor="t">
            <a:noAutofit/>
          </a:bodyPr>
          <a:lstStyle/>
          <a:p>
            <a:r>
              <a:rPr lang="en-US" sz="670" b="0" strike="noStrike" spc="-1" dirty="0">
                <a:solidFill>
                  <a:srgbClr val="FFFFFF"/>
                </a:solidFill>
                <a:latin typeface="Neue Haas Grotesk Text Pro"/>
              </a:rPr>
              <a:t>              </a:t>
            </a:r>
            <a:endParaRPr lang="en-US" sz="670" b="0" strike="noStrike" spc="-1" dirty="0">
              <a:latin typeface="Times New Roman"/>
            </a:endParaRPr>
          </a:p>
        </p:txBody>
      </p:sp>
      <p:sp>
        <p:nvSpPr>
          <p:cNvPr id="3917" name="TextBox 3916"/>
          <p:cNvSpPr txBox="1"/>
          <p:nvPr/>
        </p:nvSpPr>
        <p:spPr>
          <a:xfrm>
            <a:off x="10990800" y="6564240"/>
            <a:ext cx="646920" cy="166320"/>
          </a:xfrm>
          <a:prstGeom prst="rect">
            <a:avLst/>
          </a:prstGeom>
          <a:noFill/>
          <a:ln w="0">
            <a:noFill/>
          </a:ln>
        </p:spPr>
        <p:txBody>
          <a:bodyPr lIns="0" tIns="0" rIns="0" bIns="0" anchor="t">
            <a:noAutofit/>
          </a:bodyPr>
          <a:lstStyle/>
          <a:p>
            <a:r>
              <a:rPr lang="en-US" sz="1130" b="0" strike="noStrike" spc="-1" dirty="0">
                <a:solidFill>
                  <a:srgbClr val="7F7F7F"/>
                </a:solidFill>
                <a:latin typeface="Neue Haas Grotesk Text Pro"/>
              </a:rPr>
              <a:t>2/3/2025</a:t>
            </a:r>
            <a:endParaRPr lang="en-US" sz="1130" b="0" strike="noStrike" spc="-1" dirty="0">
              <a:latin typeface="Times New Roman"/>
            </a:endParaRPr>
          </a:p>
        </p:txBody>
      </p:sp>
      <p:sp>
        <p:nvSpPr>
          <p:cNvPr id="3918" name="TextBox 3917"/>
          <p:cNvSpPr txBox="1"/>
          <p:nvPr/>
        </p:nvSpPr>
        <p:spPr>
          <a:xfrm>
            <a:off x="11928960" y="6564240"/>
            <a:ext cx="183600" cy="166320"/>
          </a:xfrm>
          <a:prstGeom prst="rect">
            <a:avLst/>
          </a:prstGeom>
          <a:noFill/>
          <a:ln w="0">
            <a:noFill/>
          </a:ln>
        </p:spPr>
        <p:txBody>
          <a:bodyPr lIns="0" tIns="0" rIns="0" bIns="0" anchor="t">
            <a:noAutofit/>
          </a:bodyPr>
          <a:lstStyle/>
          <a:p>
            <a:r>
              <a:rPr lang="en-US" sz="1130" b="0" strike="noStrike" spc="-1" dirty="0">
                <a:solidFill>
                  <a:srgbClr val="7F7F7F"/>
                </a:solidFill>
                <a:latin typeface="Neue Haas Grotesk Text Pro"/>
              </a:rPr>
              <a:t>13</a:t>
            </a:r>
            <a:endParaRPr lang="en-US" sz="1130" b="0" strike="noStrike" spc="-1" dirty="0">
              <a:latin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E07490-DF5A-105C-07DF-D7FDE2F45988}"/>
              </a:ext>
            </a:extLst>
          </p:cNvPr>
          <p:cNvSpPr txBox="1"/>
          <p:nvPr/>
        </p:nvSpPr>
        <p:spPr>
          <a:xfrm>
            <a:off x="815074" y="1249147"/>
            <a:ext cx="9935571" cy="5093702"/>
          </a:xfrm>
          <a:prstGeom prst="rect">
            <a:avLst/>
          </a:prstGeom>
          <a:noFill/>
        </p:spPr>
        <p:txBody>
          <a:bodyPr wrap="square" rtlCol="0">
            <a:spAutoFit/>
          </a:bodyPr>
          <a:lstStyle/>
          <a:p>
            <a:r>
              <a:rPr lang="en-GB" sz="2500" dirty="0"/>
              <a:t>During our time in working in this projects we have faced major problems, but the challenges don't stop us from working. We have solved these challenges using different methodologies. Some of the methods are:</a:t>
            </a:r>
          </a:p>
          <a:p>
            <a:endParaRPr lang="en-GB" sz="2500" dirty="0"/>
          </a:p>
          <a:p>
            <a:r>
              <a:rPr lang="en-GB" sz="2500" dirty="0"/>
              <a:t>To build the front-end and the back-end we have begin by learning the core concepts of HTML, CSS, data base, and JavaScript. To understand these concept, we have been following tutorials different YouTube sources, such as travers media(</a:t>
            </a:r>
            <a:r>
              <a:rPr lang="en-GB" sz="2500" dirty="0">
                <a:hlinkClick r:id="rId2"/>
              </a:rPr>
              <a:t>traversymedia.com</a:t>
            </a:r>
            <a:r>
              <a:rPr lang="en-GB" sz="2500" dirty="0"/>
              <a:t>), the net ninja(</a:t>
            </a:r>
            <a:r>
              <a:rPr lang="en-GB" sz="2500" dirty="0">
                <a:hlinkClick r:id="rId3"/>
              </a:rPr>
              <a:t>www.youtube.com/@NetNinja</a:t>
            </a:r>
            <a:r>
              <a:rPr lang="en-GB" sz="2500" dirty="0"/>
              <a:t>). </a:t>
            </a:r>
            <a:r>
              <a:rPr lang="en-GB" sz="2500" dirty="0">
                <a:hlinkClick r:id="rId4"/>
              </a:rPr>
              <a:t>freecodecamp.org</a:t>
            </a:r>
            <a:r>
              <a:rPr lang="en-GB" sz="2500" dirty="0"/>
              <a:t>, and programming with mosh(</a:t>
            </a:r>
            <a:r>
              <a:rPr lang="en-GB" sz="2500" dirty="0">
                <a:hlinkClick r:id="rId5"/>
              </a:rPr>
              <a:t>www.youtube.com/@programmingwithmosh</a:t>
            </a:r>
            <a:r>
              <a:rPr lang="en-GB" sz="2500" dirty="0"/>
              <a:t>)</a:t>
            </a:r>
            <a:endParaRPr lang="en-US" sz="2500" dirty="0"/>
          </a:p>
        </p:txBody>
      </p:sp>
    </p:spTree>
    <p:extLst>
      <p:ext uri="{BB962C8B-B14F-4D97-AF65-F5344CB8AC3E}">
        <p14:creationId xmlns:p14="http://schemas.microsoft.com/office/powerpoint/2010/main" val="3110807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9AF20D-26E3-6ECE-EF8B-53173B71E66E}"/>
              </a:ext>
            </a:extLst>
          </p:cNvPr>
          <p:cNvSpPr/>
          <p:nvPr/>
        </p:nvSpPr>
        <p:spPr>
          <a:xfrm>
            <a:off x="623404" y="648678"/>
            <a:ext cx="4217821"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Introduction</a:t>
            </a:r>
          </a:p>
        </p:txBody>
      </p:sp>
      <p:sp>
        <p:nvSpPr>
          <p:cNvPr id="4" name="TextBox 3">
            <a:extLst>
              <a:ext uri="{FF2B5EF4-FFF2-40B4-BE49-F238E27FC236}">
                <a16:creationId xmlns:a16="http://schemas.microsoft.com/office/drawing/2014/main" id="{382648FF-E4E6-42EC-78A4-F2B0F3DE7930}"/>
              </a:ext>
            </a:extLst>
          </p:cNvPr>
          <p:cNvSpPr txBox="1"/>
          <p:nvPr/>
        </p:nvSpPr>
        <p:spPr>
          <a:xfrm>
            <a:off x="558286" y="2101920"/>
            <a:ext cx="8585714" cy="3785652"/>
          </a:xfrm>
          <a:prstGeom prst="rect">
            <a:avLst/>
          </a:prstGeom>
          <a:noFill/>
        </p:spPr>
        <p:txBody>
          <a:bodyPr wrap="square" rtlCol="0">
            <a:spAutoFit/>
          </a:bodyPr>
          <a:lstStyle/>
          <a:p>
            <a:r>
              <a:rPr lang="en-GB" sz="2000" dirty="0"/>
              <a:t>This project introduces a personal expense tracker application designed to simplify personal finance management.</a:t>
            </a:r>
          </a:p>
          <a:p>
            <a:endParaRPr lang="en-GB" sz="2000" dirty="0"/>
          </a:p>
          <a:p>
            <a:r>
              <a:rPr lang="en-GB" sz="2000" b="1" dirty="0"/>
              <a:t>This application allows users to easily</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 Record their income and expenses </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Categorize transactions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Generate insightful reports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Set budgeting goals</a:t>
            </a:r>
            <a:endParaRPr 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Picture 73"/>
          <p:cNvPicPr/>
          <p:nvPr/>
        </p:nvPicPr>
        <p:blipFill>
          <a:blip r:embed="rId2"/>
          <a:stretch/>
        </p:blipFill>
        <p:spPr>
          <a:xfrm>
            <a:off x="6229440" y="900360"/>
            <a:ext cx="5962320" cy="5957280"/>
          </a:xfrm>
          <a:prstGeom prst="rect">
            <a:avLst/>
          </a:prstGeom>
          <a:ln>
            <a:noFill/>
          </a:ln>
          <a:effectLst>
            <a:softEdge rad="112500"/>
          </a:effectLst>
        </p:spPr>
      </p:pic>
      <p:sp>
        <p:nvSpPr>
          <p:cNvPr id="63" name="TextBox 62"/>
          <p:cNvSpPr txBox="1"/>
          <p:nvPr/>
        </p:nvSpPr>
        <p:spPr>
          <a:xfrm>
            <a:off x="297720" y="664560"/>
            <a:ext cx="5299200" cy="931320"/>
          </a:xfrm>
          <a:prstGeom prst="rect">
            <a:avLst/>
          </a:prstGeom>
          <a:noFill/>
          <a:ln w="0">
            <a:noFill/>
          </a:ln>
        </p:spPr>
        <p:txBody>
          <a:bodyPr lIns="0" tIns="0" rIns="0" bIns="0" anchor="t">
            <a:noAutofit/>
          </a:bodyPr>
          <a:lstStyle/>
          <a:p>
            <a:r>
              <a:rPr lang="en-US" sz="3609" b="1" strike="noStrike" spc="-1" dirty="0">
                <a:solidFill>
                  <a:srgbClr val="000000"/>
                </a:solidFill>
                <a:latin typeface="Neue Haas Grotesk Text Pro"/>
              </a:rPr>
              <a:t>Features of the website</a:t>
            </a:r>
            <a:endParaRPr lang="en-US" sz="3609" b="0" strike="noStrike" spc="-1" dirty="0">
              <a:latin typeface="Times New Roman"/>
            </a:endParaRPr>
          </a:p>
        </p:txBody>
      </p:sp>
      <p:sp>
        <p:nvSpPr>
          <p:cNvPr id="64" name="TextBox 63"/>
          <p:cNvSpPr txBox="1"/>
          <p:nvPr/>
        </p:nvSpPr>
        <p:spPr>
          <a:xfrm>
            <a:off x="930240" y="864000"/>
            <a:ext cx="2017080" cy="532440"/>
          </a:xfrm>
          <a:prstGeom prst="rect">
            <a:avLst/>
          </a:prstGeom>
          <a:noFill/>
          <a:ln w="0">
            <a:noFill/>
          </a:ln>
        </p:spPr>
        <p:txBody>
          <a:bodyPr lIns="0" tIns="0" rIns="0" bIns="0" anchor="t">
            <a:noAutofit/>
          </a:bodyPr>
          <a:lstStyle/>
          <a:p>
            <a:endParaRPr lang="en-US" sz="3609" b="0" strike="noStrike" spc="-1" dirty="0">
              <a:latin typeface="Times New Roman"/>
            </a:endParaRPr>
          </a:p>
        </p:txBody>
      </p:sp>
      <p:sp>
        <p:nvSpPr>
          <p:cNvPr id="75" name="TextBox 74"/>
          <p:cNvSpPr txBox="1"/>
          <p:nvPr/>
        </p:nvSpPr>
        <p:spPr>
          <a:xfrm>
            <a:off x="930240" y="5325120"/>
            <a:ext cx="210960" cy="233640"/>
          </a:xfrm>
          <a:prstGeom prst="rect">
            <a:avLst/>
          </a:prstGeom>
          <a:noFill/>
          <a:ln w="0">
            <a:noFill/>
          </a:ln>
        </p:spPr>
        <p:txBody>
          <a:bodyPr lIns="0" tIns="0" rIns="0" bIns="0" anchor="t">
            <a:noAutofit/>
          </a:bodyPr>
          <a:lstStyle/>
          <a:p>
            <a:r>
              <a:rPr lang="en-US" sz="1580" b="1" strike="noStrike" spc="-1" dirty="0">
                <a:solidFill>
                  <a:srgbClr val="000000"/>
                </a:solidFill>
                <a:latin typeface="Neue Haas Grotesk Text Pro"/>
              </a:rPr>
              <a:t>   </a:t>
            </a:r>
            <a:endParaRPr lang="en-US" sz="1580" b="0" strike="noStrike" spc="-1" dirty="0">
              <a:latin typeface="Times New Roman"/>
            </a:endParaRPr>
          </a:p>
        </p:txBody>
      </p:sp>
      <p:sp>
        <p:nvSpPr>
          <p:cNvPr id="2" name="TextBox 1">
            <a:extLst>
              <a:ext uri="{FF2B5EF4-FFF2-40B4-BE49-F238E27FC236}">
                <a16:creationId xmlns:a16="http://schemas.microsoft.com/office/drawing/2014/main" id="{EA4BE8F1-3656-17AE-6E46-366F5A000435}"/>
              </a:ext>
            </a:extLst>
          </p:cNvPr>
          <p:cNvSpPr txBox="1"/>
          <p:nvPr/>
        </p:nvSpPr>
        <p:spPr>
          <a:xfrm>
            <a:off x="237520" y="1631801"/>
            <a:ext cx="5858480" cy="4093428"/>
          </a:xfrm>
          <a:prstGeom prst="rect">
            <a:avLst/>
          </a:prstGeom>
          <a:noFill/>
        </p:spPr>
        <p:txBody>
          <a:bodyPr wrap="square" rtlCol="0">
            <a:spAutoFit/>
          </a:bodyPr>
          <a:lstStyle/>
          <a:p>
            <a:r>
              <a:rPr lang="en-GB" sz="2000" dirty="0"/>
              <a:t>This expense tracker website offers a comprehensive suite of features designed to simplify financial management.</a:t>
            </a:r>
          </a:p>
          <a:p>
            <a:endParaRPr lang="en-GB" sz="2000" dirty="0"/>
          </a:p>
          <a:p>
            <a:r>
              <a:rPr lang="en-GB" sz="2000" dirty="0"/>
              <a:t>These features includes:</a:t>
            </a:r>
          </a:p>
          <a:p>
            <a:endParaRPr lang="en-GB" sz="2000" dirty="0"/>
          </a:p>
          <a:p>
            <a:r>
              <a:rPr lang="en-GB" sz="2000" dirty="0"/>
              <a:t>1. Users authentication and security protocol</a:t>
            </a:r>
          </a:p>
          <a:p>
            <a:endParaRPr lang="en-GB" sz="2000" dirty="0"/>
          </a:p>
          <a:p>
            <a:r>
              <a:rPr lang="en-GB" sz="2000" dirty="0"/>
              <a:t>It is the cornerstone of any responsible expense tracker website.it is not just about logging in; it is about ensuring your financial data id completely safe and inaccessible to an authorized individuals.</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D0E3AF73-9DB7-E418-7E3A-EAF60C9277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4300" y="-165100"/>
            <a:ext cx="6859587" cy="68580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TextBox 1">
            <a:extLst>
              <a:ext uri="{FF2B5EF4-FFF2-40B4-BE49-F238E27FC236}">
                <a16:creationId xmlns:a16="http://schemas.microsoft.com/office/drawing/2014/main" id="{F4351024-C620-29E9-5635-303C5D985760}"/>
              </a:ext>
            </a:extLst>
          </p:cNvPr>
          <p:cNvSpPr txBox="1"/>
          <p:nvPr/>
        </p:nvSpPr>
        <p:spPr>
          <a:xfrm>
            <a:off x="280193" y="458956"/>
            <a:ext cx="8343900" cy="5940088"/>
          </a:xfrm>
          <a:prstGeom prst="rect">
            <a:avLst/>
          </a:prstGeom>
          <a:gradFill flip="none" rotWithShape="1">
            <a:gsLst>
              <a:gs pos="33028">
                <a:schemeClr val="accent1">
                  <a:lumMod val="45000"/>
                  <a:lumOff val="55000"/>
                  <a:alpha val="19000"/>
                </a:schemeClr>
              </a:gs>
              <a:gs pos="100000">
                <a:schemeClr val="accent1">
                  <a:lumMod val="45000"/>
                  <a:lumOff val="55000"/>
                  <a:alpha val="19000"/>
                </a:schemeClr>
              </a:gs>
              <a:gs pos="100000">
                <a:schemeClr val="accent1">
                  <a:lumMod val="45000"/>
                  <a:lumOff val="55000"/>
                </a:schemeClr>
              </a:gs>
              <a:gs pos="100000">
                <a:schemeClr val="accent1">
                  <a:lumMod val="30000"/>
                  <a:lumOff val="70000"/>
                </a:schemeClr>
              </a:gs>
            </a:gsLst>
            <a:lin ang="0" scaled="1"/>
            <a:tileRect/>
          </a:gradFill>
        </p:spPr>
        <p:txBody>
          <a:bodyPr wrap="square" rtlCol="0">
            <a:spAutoFit/>
          </a:bodyPr>
          <a:lstStyle/>
          <a:p>
            <a:r>
              <a:rPr lang="en-GB" sz="2000" dirty="0">
                <a:solidFill>
                  <a:schemeClr val="bg2">
                    <a:lumMod val="20000"/>
                    <a:lumOff val="80000"/>
                  </a:schemeClr>
                </a:solidFill>
              </a:rPr>
              <a:t>2. Dashboard and Data Visualization</a:t>
            </a:r>
          </a:p>
          <a:p>
            <a:endParaRPr lang="en-GB" sz="2000" dirty="0">
              <a:solidFill>
                <a:schemeClr val="bg2">
                  <a:lumMod val="20000"/>
                  <a:lumOff val="80000"/>
                </a:schemeClr>
              </a:solidFill>
            </a:endParaRPr>
          </a:p>
          <a:p>
            <a:r>
              <a:rPr lang="en-GB" sz="2000" dirty="0">
                <a:solidFill>
                  <a:schemeClr val="bg2">
                    <a:lumMod val="20000"/>
                    <a:lumOff val="80000"/>
                  </a:schemeClr>
                </a:solidFill>
              </a:rPr>
              <a:t>This feature transforms raw expense data into actionable insights. It is the heart of the expense tracker, providing a user-friendly interface to understand your</a:t>
            </a:r>
          </a:p>
          <a:p>
            <a:endParaRPr lang="en-GB" sz="2000" dirty="0">
              <a:solidFill>
                <a:schemeClr val="bg2">
                  <a:lumMod val="20000"/>
                  <a:lumOff val="80000"/>
                </a:schemeClr>
              </a:solidFill>
            </a:endParaRPr>
          </a:p>
          <a:p>
            <a:r>
              <a:rPr lang="en-GB" sz="2000" dirty="0">
                <a:solidFill>
                  <a:schemeClr val="bg2">
                    <a:lumMod val="20000"/>
                    <a:lumOff val="80000"/>
                  </a:schemeClr>
                </a:solidFill>
              </a:rPr>
              <a:t>financial situation at a glance. This feature typically encompasses:</a:t>
            </a:r>
          </a:p>
          <a:p>
            <a:endParaRPr lang="en-GB" sz="2000" dirty="0">
              <a:solidFill>
                <a:schemeClr val="bg2">
                  <a:lumMod val="20000"/>
                  <a:lumOff val="80000"/>
                </a:schemeClr>
              </a:solidFill>
            </a:endParaRPr>
          </a:p>
          <a:p>
            <a:r>
              <a:rPr lang="en-GB" sz="2000" dirty="0">
                <a:solidFill>
                  <a:schemeClr val="bg2">
                    <a:lumMod val="20000"/>
                    <a:lumOff val="80000"/>
                  </a:schemeClr>
                </a:solidFill>
              </a:rPr>
              <a:t>A. Dashboard overview: this if the first screen you see after logging in. It provides a good summary of your finance. Key information includes:</a:t>
            </a:r>
          </a:p>
          <a:p>
            <a:endParaRPr lang="en-GB" sz="2000" dirty="0">
              <a:solidFill>
                <a:schemeClr val="bg2">
                  <a:lumMod val="20000"/>
                  <a:lumOff val="80000"/>
                </a:schemeClr>
              </a:solidFill>
            </a:endParaRPr>
          </a:p>
          <a:p>
            <a:r>
              <a:rPr lang="en-GB" sz="2000" dirty="0">
                <a:solidFill>
                  <a:schemeClr val="bg2">
                    <a:lumMod val="20000"/>
                    <a:lumOff val="80000"/>
                  </a:schemeClr>
                </a:solidFill>
              </a:rPr>
              <a:t>-total income</a:t>
            </a:r>
          </a:p>
          <a:p>
            <a:endParaRPr lang="en-GB" sz="2000" dirty="0">
              <a:solidFill>
                <a:schemeClr val="bg2">
                  <a:lumMod val="20000"/>
                  <a:lumOff val="80000"/>
                </a:schemeClr>
              </a:solidFill>
            </a:endParaRPr>
          </a:p>
          <a:p>
            <a:r>
              <a:rPr lang="en-GB" sz="2000" dirty="0">
                <a:solidFill>
                  <a:schemeClr val="bg2">
                    <a:lumMod val="20000"/>
                    <a:lumOff val="80000"/>
                  </a:schemeClr>
                </a:solidFill>
              </a:rPr>
              <a:t>-total expense</a:t>
            </a:r>
          </a:p>
          <a:p>
            <a:endParaRPr lang="en-GB" sz="2000" dirty="0">
              <a:solidFill>
                <a:schemeClr val="bg2">
                  <a:lumMod val="20000"/>
                  <a:lumOff val="80000"/>
                </a:schemeClr>
              </a:solidFill>
            </a:endParaRPr>
          </a:p>
          <a:p>
            <a:r>
              <a:rPr lang="en-GB" sz="2000" dirty="0">
                <a:solidFill>
                  <a:schemeClr val="bg2">
                    <a:lumMod val="20000"/>
                    <a:lumOff val="80000"/>
                  </a:schemeClr>
                </a:solidFill>
              </a:rPr>
              <a:t>-net income/balance (income-expense)</a:t>
            </a:r>
          </a:p>
          <a:p>
            <a:endParaRPr lang="en-GB" sz="2000" dirty="0">
              <a:solidFill>
                <a:schemeClr val="bg2">
                  <a:lumMod val="20000"/>
                  <a:lumOff val="80000"/>
                </a:schemeClr>
              </a:solidFill>
            </a:endParaRPr>
          </a:p>
          <a:p>
            <a:r>
              <a:rPr lang="en-GB" sz="2000" dirty="0">
                <a:solidFill>
                  <a:schemeClr val="bg2">
                    <a:lumMod val="20000"/>
                    <a:lumOff val="80000"/>
                  </a:schemeClr>
                </a:solidFill>
              </a:rPr>
              <a:t>-budget summary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DC16FF5D-2B92-5541-A9D3-DB91D01D33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4300" y="-165100"/>
            <a:ext cx="6859587" cy="68580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3" name="TextBox 2">
            <a:extLst>
              <a:ext uri="{FF2B5EF4-FFF2-40B4-BE49-F238E27FC236}">
                <a16:creationId xmlns:a16="http://schemas.microsoft.com/office/drawing/2014/main" id="{C557782F-857D-8599-5830-6DA5FDE6BBF1}"/>
              </a:ext>
            </a:extLst>
          </p:cNvPr>
          <p:cNvSpPr txBox="1"/>
          <p:nvPr/>
        </p:nvSpPr>
        <p:spPr>
          <a:xfrm>
            <a:off x="280193" y="951398"/>
            <a:ext cx="8343900" cy="4955203"/>
          </a:xfrm>
          <a:prstGeom prst="rect">
            <a:avLst/>
          </a:prstGeom>
          <a:gradFill flip="none" rotWithShape="1">
            <a:gsLst>
              <a:gs pos="33028">
                <a:schemeClr val="accent1">
                  <a:lumMod val="45000"/>
                  <a:lumOff val="55000"/>
                  <a:alpha val="19000"/>
                </a:schemeClr>
              </a:gs>
              <a:gs pos="100000">
                <a:schemeClr val="accent1">
                  <a:lumMod val="45000"/>
                  <a:lumOff val="55000"/>
                  <a:alpha val="19000"/>
                </a:schemeClr>
              </a:gs>
              <a:gs pos="100000">
                <a:schemeClr val="accent1">
                  <a:lumMod val="45000"/>
                  <a:lumOff val="55000"/>
                </a:schemeClr>
              </a:gs>
              <a:gs pos="100000">
                <a:schemeClr val="accent1">
                  <a:lumMod val="30000"/>
                  <a:lumOff val="70000"/>
                </a:schemeClr>
              </a:gs>
            </a:gsLst>
            <a:lin ang="0" scaled="1"/>
            <a:tileRect/>
          </a:gradFill>
        </p:spPr>
        <p:txBody>
          <a:bodyPr wrap="square" rtlCol="0">
            <a:spAutoFit/>
          </a:bodyPr>
          <a:lstStyle/>
          <a:p>
            <a:endParaRPr lang="en-GB" sz="1200" dirty="0"/>
          </a:p>
          <a:p>
            <a:endParaRPr lang="en-GB" sz="1200" dirty="0"/>
          </a:p>
          <a:p>
            <a:endParaRPr lang="en-GB" sz="1200" dirty="0">
              <a:solidFill>
                <a:schemeClr val="bg2">
                  <a:lumMod val="20000"/>
                  <a:lumOff val="80000"/>
                </a:schemeClr>
              </a:solidFill>
            </a:endParaRPr>
          </a:p>
          <a:p>
            <a:r>
              <a:rPr lang="en-GB" sz="2000" dirty="0">
                <a:solidFill>
                  <a:schemeClr val="bg2">
                    <a:lumMod val="20000"/>
                    <a:lumOff val="80000"/>
                  </a:schemeClr>
                </a:solidFill>
              </a:rPr>
              <a:t>B. Weekly breakdown</a:t>
            </a:r>
          </a:p>
          <a:p>
            <a:endParaRPr lang="en-GB" sz="2000" dirty="0">
              <a:solidFill>
                <a:schemeClr val="bg2">
                  <a:lumMod val="20000"/>
                  <a:lumOff val="80000"/>
                </a:schemeClr>
              </a:solidFill>
            </a:endParaRPr>
          </a:p>
          <a:p>
            <a:r>
              <a:rPr lang="en-GB" sz="2000" dirty="0">
                <a:solidFill>
                  <a:schemeClr val="bg2">
                    <a:lumMod val="20000"/>
                    <a:lumOff val="80000"/>
                  </a:schemeClr>
                </a:solidFill>
              </a:rPr>
              <a:t>This feature allows you to search deeper into your spending habits on a weekly basis. It present information like:</a:t>
            </a:r>
          </a:p>
          <a:p>
            <a:endParaRPr lang="en-GB" sz="2000" dirty="0">
              <a:solidFill>
                <a:schemeClr val="bg2">
                  <a:lumMod val="20000"/>
                  <a:lumOff val="80000"/>
                </a:schemeClr>
              </a:solidFill>
            </a:endParaRPr>
          </a:p>
          <a:p>
            <a:r>
              <a:rPr lang="en-GB" sz="2000" dirty="0">
                <a:solidFill>
                  <a:schemeClr val="bg2">
                    <a:lumMod val="20000"/>
                    <a:lumOff val="80000"/>
                  </a:schemeClr>
                </a:solidFill>
              </a:rPr>
              <a:t>weekly spending trend</a:t>
            </a:r>
          </a:p>
          <a:p>
            <a:endParaRPr lang="en-GB" sz="2000" dirty="0">
              <a:solidFill>
                <a:schemeClr val="bg2">
                  <a:lumMod val="20000"/>
                  <a:lumOff val="80000"/>
                </a:schemeClr>
              </a:solidFill>
            </a:endParaRPr>
          </a:p>
          <a:p>
            <a:r>
              <a:rPr lang="en-GB" sz="2000" dirty="0">
                <a:solidFill>
                  <a:schemeClr val="bg2">
                    <a:lumMod val="20000"/>
                    <a:lumOff val="80000"/>
                  </a:schemeClr>
                </a:solidFill>
              </a:rPr>
              <a:t>spending by categories (weekly)</a:t>
            </a:r>
          </a:p>
          <a:p>
            <a:endParaRPr lang="en-GB" sz="2000" dirty="0">
              <a:solidFill>
                <a:schemeClr val="bg2">
                  <a:lumMod val="20000"/>
                  <a:lumOff val="80000"/>
                </a:schemeClr>
              </a:solidFill>
            </a:endParaRPr>
          </a:p>
          <a:p>
            <a:r>
              <a:rPr lang="en-GB" sz="2000" dirty="0">
                <a:solidFill>
                  <a:schemeClr val="bg2">
                    <a:lumMod val="20000"/>
                    <a:lumOff val="80000"/>
                  </a:schemeClr>
                </a:solidFill>
              </a:rPr>
              <a:t>C. Data representation chart and graph</a:t>
            </a:r>
          </a:p>
          <a:p>
            <a:endParaRPr lang="en-GB" sz="2000" dirty="0">
              <a:solidFill>
                <a:schemeClr val="bg2">
                  <a:lumMod val="20000"/>
                  <a:lumOff val="80000"/>
                </a:schemeClr>
              </a:solidFill>
            </a:endParaRPr>
          </a:p>
          <a:p>
            <a:r>
              <a:rPr lang="en-GB" sz="2000" dirty="0">
                <a:solidFill>
                  <a:schemeClr val="bg2">
                    <a:lumMod val="20000"/>
                    <a:lumOff val="80000"/>
                  </a:schemeClr>
                </a:solidFill>
              </a:rPr>
              <a:t>Visualizations are crucial for understanding complex data quickly. This dashboard summarize your spendings innermost a pie chart and a graph</a:t>
            </a:r>
            <a:r>
              <a:rPr lang="en-GB" sz="1200" dirty="0">
                <a:solidFill>
                  <a:schemeClr val="bg2">
                    <a:lumMod val="20000"/>
                    <a:lumOff val="80000"/>
                  </a:schemeClr>
                </a:solidFill>
              </a:rPr>
              <a:t>.</a:t>
            </a:r>
            <a:endParaRPr lang="en-US" sz="1200" dirty="0">
              <a:solidFill>
                <a:schemeClr val="bg2">
                  <a:lumMod val="20000"/>
                  <a:lumOff val="80000"/>
                </a:schemeClr>
              </a:solidFill>
            </a:endParaRPr>
          </a:p>
        </p:txBody>
      </p:sp>
    </p:spTree>
    <p:extLst>
      <p:ext uri="{BB962C8B-B14F-4D97-AF65-F5344CB8AC3E}">
        <p14:creationId xmlns:p14="http://schemas.microsoft.com/office/powerpoint/2010/main" val="3639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Picture 229"/>
          <p:cNvPicPr/>
          <p:nvPr/>
        </p:nvPicPr>
        <p:blipFill>
          <a:blip r:embed="rId2" cstate="print">
            <a:extLst>
              <a:ext uri="{28A0092B-C50C-407E-A947-70E740481C1C}">
                <a14:useLocalDpi xmlns:a14="http://schemas.microsoft.com/office/drawing/2010/main" val="0"/>
              </a:ext>
            </a:extLst>
          </a:blip>
          <a:srcRect/>
          <a:stretch/>
        </p:blipFill>
        <p:spPr>
          <a:xfrm>
            <a:off x="8364071" y="1441830"/>
            <a:ext cx="3617257" cy="4370294"/>
          </a:xfrm>
          <a:prstGeom prst="rect">
            <a:avLst/>
          </a:prstGeom>
          <a:ln w="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sp>
        <p:nvSpPr>
          <p:cNvPr id="243" name="TextBox 242"/>
          <p:cNvSpPr txBox="1"/>
          <p:nvPr/>
        </p:nvSpPr>
        <p:spPr>
          <a:xfrm>
            <a:off x="572760" y="6458040"/>
            <a:ext cx="689400" cy="178920"/>
          </a:xfrm>
          <a:prstGeom prst="rect">
            <a:avLst/>
          </a:prstGeom>
          <a:noFill/>
          <a:ln w="0">
            <a:noFill/>
          </a:ln>
        </p:spPr>
        <p:txBody>
          <a:bodyPr lIns="0" tIns="0" rIns="0" bIns="0" anchor="t">
            <a:noAutofit/>
          </a:bodyPr>
          <a:lstStyle/>
          <a:p>
            <a:r>
              <a:rPr lang="en-US" sz="1200" b="0" strike="noStrike" spc="-1" dirty="0">
                <a:solidFill>
                  <a:srgbClr val="404040"/>
                </a:solidFill>
                <a:latin typeface="Neue Haas Grotesk Text Pro"/>
              </a:rPr>
              <a:t>2/3/2025</a:t>
            </a:r>
            <a:endParaRPr lang="en-US" sz="1200" b="0" strike="noStrike" spc="-1" dirty="0">
              <a:latin typeface="Times New Roman"/>
            </a:endParaRPr>
          </a:p>
        </p:txBody>
      </p:sp>
      <p:sp>
        <p:nvSpPr>
          <p:cNvPr id="244" name="TextBox 243"/>
          <p:cNvSpPr txBox="1"/>
          <p:nvPr/>
        </p:nvSpPr>
        <p:spPr>
          <a:xfrm>
            <a:off x="6100920" y="6582240"/>
            <a:ext cx="384840" cy="99360"/>
          </a:xfrm>
          <a:prstGeom prst="rect">
            <a:avLst/>
          </a:prstGeom>
          <a:noFill/>
          <a:ln w="0">
            <a:noFill/>
          </a:ln>
        </p:spPr>
        <p:txBody>
          <a:bodyPr lIns="0" tIns="0" rIns="0" bIns="0" anchor="t">
            <a:noAutofit/>
          </a:bodyPr>
          <a:lstStyle/>
          <a:p>
            <a:r>
              <a:rPr lang="en-US" sz="670" b="0" strike="noStrike" spc="-1" dirty="0">
                <a:solidFill>
                  <a:srgbClr val="404040"/>
                </a:solidFill>
                <a:latin typeface="Neue Haas Grotesk Text Pro"/>
              </a:rPr>
              <a:t>              </a:t>
            </a:r>
            <a:endParaRPr lang="en-US" sz="670" b="0" strike="noStrike" spc="-1" dirty="0">
              <a:latin typeface="Times New Roman"/>
            </a:endParaRPr>
          </a:p>
        </p:txBody>
      </p:sp>
      <p:sp>
        <p:nvSpPr>
          <p:cNvPr id="245" name="TextBox 244"/>
          <p:cNvSpPr txBox="1"/>
          <p:nvPr/>
        </p:nvSpPr>
        <p:spPr>
          <a:xfrm>
            <a:off x="11433600" y="6458040"/>
            <a:ext cx="151920" cy="178920"/>
          </a:xfrm>
          <a:prstGeom prst="rect">
            <a:avLst/>
          </a:prstGeom>
          <a:noFill/>
          <a:ln w="0">
            <a:noFill/>
          </a:ln>
        </p:spPr>
        <p:txBody>
          <a:bodyPr lIns="0" tIns="0" rIns="0" bIns="0" anchor="t">
            <a:noAutofit/>
          </a:bodyPr>
          <a:lstStyle/>
          <a:p>
            <a:r>
              <a:rPr lang="en-US" sz="1200" b="0" strike="noStrike" spc="-1" dirty="0">
                <a:solidFill>
                  <a:srgbClr val="404040"/>
                </a:solidFill>
                <a:latin typeface="Neue Haas Grotesk Text Pro"/>
              </a:rPr>
              <a:t>5</a:t>
            </a:r>
            <a:endParaRPr lang="en-US" sz="1200" b="0" strike="noStrike" spc="-1" dirty="0">
              <a:latin typeface="Times New Roman"/>
            </a:endParaRPr>
          </a:p>
        </p:txBody>
      </p:sp>
      <p:sp>
        <p:nvSpPr>
          <p:cNvPr id="2" name="TextBox 1">
            <a:extLst>
              <a:ext uri="{FF2B5EF4-FFF2-40B4-BE49-F238E27FC236}">
                <a16:creationId xmlns:a16="http://schemas.microsoft.com/office/drawing/2014/main" id="{206ADD64-E126-4567-20B0-CF03D1330F61}"/>
              </a:ext>
            </a:extLst>
          </p:cNvPr>
          <p:cNvSpPr txBox="1"/>
          <p:nvPr/>
        </p:nvSpPr>
        <p:spPr>
          <a:xfrm>
            <a:off x="406472" y="672255"/>
            <a:ext cx="7957599" cy="5139869"/>
          </a:xfrm>
          <a:prstGeom prst="rect">
            <a:avLst/>
          </a:prstGeom>
          <a:noFill/>
        </p:spPr>
        <p:txBody>
          <a:bodyPr wrap="square" rtlCol="0">
            <a:spAutoFit/>
          </a:bodyPr>
          <a:lstStyle/>
          <a:p>
            <a:r>
              <a:rPr lang="en-GB" sz="4000" b="1" dirty="0"/>
              <a:t>3.Dark/light mode</a:t>
            </a:r>
          </a:p>
          <a:p>
            <a:endParaRPr lang="en-GB" dirty="0"/>
          </a:p>
          <a:p>
            <a:r>
              <a:rPr lang="en-GB" dirty="0"/>
              <a:t>This feature is all about users experience and accessibility. It allows users to switch between a light colour scheme(light mode) and a dark scheme (dark mode) for the website interface.</a:t>
            </a:r>
          </a:p>
          <a:p>
            <a:endParaRPr lang="en-GB" dirty="0"/>
          </a:p>
          <a:p>
            <a:r>
              <a:rPr lang="en-GB" dirty="0"/>
              <a:t>Light mode-this a traditional website colour mode, typically featuring a white or light coloured background with a dark text.</a:t>
            </a:r>
          </a:p>
          <a:p>
            <a:endParaRPr lang="en-GB" dirty="0"/>
          </a:p>
          <a:p>
            <a:r>
              <a:rPr lang="en-GB" dirty="0"/>
              <a:t>Dark mode-this mode reverses the colour mode, using a dark or black background with light text. it's often preferred by users in low-light conditions as it reduce eye strain.</a:t>
            </a:r>
          </a:p>
          <a:p>
            <a:endParaRPr lang="en-GB" dirty="0"/>
          </a:p>
          <a:p>
            <a:r>
              <a:rPr lang="en-GB" dirty="0"/>
              <a:t>In summary, this feature improve the users experience by providing flexibility to individual preferences. It enhances readability, reduce eye strain and contributes to more comfortable and personalized browsing experience.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30"/>
                                        </p:tgtEl>
                                        <p:attrNameLst>
                                          <p:attrName>style.visibility</p:attrName>
                                        </p:attrNameLst>
                                      </p:cBhvr>
                                      <p:to>
                                        <p:strVal val="visible"/>
                                      </p:to>
                                    </p:set>
                                    <p:anim calcmode="lin" valueType="num">
                                      <p:cBhvr additive="base">
                                        <p:cTn id="7" dur="500" fill="hold"/>
                                        <p:tgtEl>
                                          <p:spTgt spid="230"/>
                                        </p:tgtEl>
                                        <p:attrNameLst>
                                          <p:attrName>ppt_x</p:attrName>
                                        </p:attrNameLst>
                                      </p:cBhvr>
                                      <p:tavLst>
                                        <p:tav tm="0">
                                          <p:val>
                                            <p:strVal val="#ppt_x"/>
                                          </p:val>
                                        </p:tav>
                                        <p:tav tm="100000">
                                          <p:val>
                                            <p:strVal val="#ppt_x"/>
                                          </p:val>
                                        </p:tav>
                                      </p:tavLst>
                                    </p:anim>
                                    <p:anim calcmode="lin" valueType="num">
                                      <p:cBhvr additive="base">
                                        <p:cTn id="8" dur="500" fill="hold"/>
                                        <p:tgtEl>
                                          <p:spTgt spid="2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reeform 248"/>
          <p:cNvSpPr/>
          <p:nvPr/>
        </p:nvSpPr>
        <p:spPr>
          <a:xfrm>
            <a:off x="3426480" y="6128280"/>
            <a:ext cx="612360" cy="729720"/>
          </a:xfrm>
          <a:custGeom>
            <a:avLst/>
            <a:gdLst/>
            <a:ahLst/>
            <a:cxnLst/>
            <a:rect l="0" t="0" r="r" b="b"/>
            <a:pathLst>
              <a:path w="1701" h="2027">
                <a:moveTo>
                  <a:pt x="1701" y="2027"/>
                </a:moveTo>
                <a:lnTo>
                  <a:pt x="0" y="2027"/>
                </a:lnTo>
                <a:lnTo>
                  <a:pt x="1701" y="0"/>
                </a:lnTo>
                <a:lnTo>
                  <a:pt x="1701" y="2027"/>
                </a:lnTo>
                <a:close/>
              </a:path>
            </a:pathLst>
          </a:custGeom>
          <a:solidFill>
            <a:srgbClr val="000000"/>
          </a:solidFill>
          <a:ln w="0">
            <a:noFill/>
          </a:ln>
        </p:spPr>
      </p:sp>
      <p:sp>
        <p:nvSpPr>
          <p:cNvPr id="250" name="Freeform 249"/>
          <p:cNvSpPr/>
          <p:nvPr/>
        </p:nvSpPr>
        <p:spPr>
          <a:xfrm>
            <a:off x="3273480" y="5946120"/>
            <a:ext cx="765360" cy="911880"/>
          </a:xfrm>
          <a:custGeom>
            <a:avLst/>
            <a:gdLst/>
            <a:ahLst/>
            <a:cxnLst/>
            <a:rect l="0" t="0" r="r" b="b"/>
            <a:pathLst>
              <a:path w="2126" h="2533">
                <a:moveTo>
                  <a:pt x="2126" y="506"/>
                </a:moveTo>
                <a:lnTo>
                  <a:pt x="425" y="2533"/>
                </a:lnTo>
                <a:lnTo>
                  <a:pt x="0" y="2533"/>
                </a:lnTo>
                <a:lnTo>
                  <a:pt x="2126" y="0"/>
                </a:lnTo>
                <a:lnTo>
                  <a:pt x="2126" y="506"/>
                </a:lnTo>
                <a:close/>
              </a:path>
            </a:pathLst>
          </a:custGeom>
          <a:solidFill>
            <a:srgbClr val="000000"/>
          </a:solidFill>
          <a:ln w="0">
            <a:noFill/>
          </a:ln>
        </p:spPr>
      </p:sp>
      <p:sp>
        <p:nvSpPr>
          <p:cNvPr id="251" name="Freeform 250"/>
          <p:cNvSpPr/>
          <p:nvPr/>
        </p:nvSpPr>
        <p:spPr>
          <a:xfrm>
            <a:off x="3196800" y="5854680"/>
            <a:ext cx="842040" cy="1003320"/>
          </a:xfrm>
          <a:custGeom>
            <a:avLst/>
            <a:gdLst/>
            <a:ahLst/>
            <a:cxnLst/>
            <a:rect l="0" t="0" r="r" b="b"/>
            <a:pathLst>
              <a:path w="2339" h="2787">
                <a:moveTo>
                  <a:pt x="2339" y="254"/>
                </a:moveTo>
                <a:lnTo>
                  <a:pt x="213" y="2787"/>
                </a:lnTo>
                <a:lnTo>
                  <a:pt x="0" y="2787"/>
                </a:lnTo>
                <a:lnTo>
                  <a:pt x="2339" y="0"/>
                </a:lnTo>
                <a:lnTo>
                  <a:pt x="2339" y="254"/>
                </a:lnTo>
                <a:close/>
              </a:path>
            </a:pathLst>
          </a:custGeom>
          <a:solidFill>
            <a:srgbClr val="000000"/>
          </a:solidFill>
          <a:ln w="0">
            <a:noFill/>
          </a:ln>
        </p:spPr>
      </p:sp>
      <p:sp>
        <p:nvSpPr>
          <p:cNvPr id="252" name="Freeform 251"/>
          <p:cNvSpPr/>
          <p:nvPr/>
        </p:nvSpPr>
        <p:spPr>
          <a:xfrm>
            <a:off x="3120480" y="5763600"/>
            <a:ext cx="918360" cy="1094400"/>
          </a:xfrm>
          <a:custGeom>
            <a:avLst/>
            <a:gdLst/>
            <a:ahLst/>
            <a:cxnLst/>
            <a:rect l="0" t="0" r="r" b="b"/>
            <a:pathLst>
              <a:path w="2551" h="3040">
                <a:moveTo>
                  <a:pt x="2551" y="253"/>
                </a:moveTo>
                <a:lnTo>
                  <a:pt x="212" y="3040"/>
                </a:lnTo>
                <a:lnTo>
                  <a:pt x="0" y="3040"/>
                </a:lnTo>
                <a:lnTo>
                  <a:pt x="2551" y="0"/>
                </a:lnTo>
                <a:lnTo>
                  <a:pt x="2551" y="253"/>
                </a:lnTo>
                <a:close/>
              </a:path>
            </a:pathLst>
          </a:custGeom>
          <a:solidFill>
            <a:srgbClr val="000101"/>
          </a:solidFill>
          <a:ln w="0">
            <a:noFill/>
          </a:ln>
        </p:spPr>
      </p:sp>
      <p:sp>
        <p:nvSpPr>
          <p:cNvPr id="253" name="Freeform 252"/>
          <p:cNvSpPr/>
          <p:nvPr/>
        </p:nvSpPr>
        <p:spPr>
          <a:xfrm>
            <a:off x="3043800" y="5672520"/>
            <a:ext cx="995040" cy="1185480"/>
          </a:xfrm>
          <a:custGeom>
            <a:avLst/>
            <a:gdLst/>
            <a:ahLst/>
            <a:cxnLst/>
            <a:rect l="0" t="0" r="r" b="b"/>
            <a:pathLst>
              <a:path w="2764" h="3293">
                <a:moveTo>
                  <a:pt x="2764" y="253"/>
                </a:moveTo>
                <a:lnTo>
                  <a:pt x="213" y="3293"/>
                </a:lnTo>
                <a:lnTo>
                  <a:pt x="0" y="3293"/>
                </a:lnTo>
                <a:lnTo>
                  <a:pt x="2764" y="0"/>
                </a:lnTo>
                <a:lnTo>
                  <a:pt x="2764" y="253"/>
                </a:lnTo>
                <a:close/>
              </a:path>
            </a:pathLst>
          </a:custGeom>
          <a:solidFill>
            <a:srgbClr val="000202"/>
          </a:solidFill>
          <a:ln w="0">
            <a:noFill/>
          </a:ln>
        </p:spPr>
      </p:sp>
      <p:sp>
        <p:nvSpPr>
          <p:cNvPr id="254" name="Freeform 253"/>
          <p:cNvSpPr/>
          <p:nvPr/>
        </p:nvSpPr>
        <p:spPr>
          <a:xfrm>
            <a:off x="2967120" y="5581440"/>
            <a:ext cx="1071720" cy="1276560"/>
          </a:xfrm>
          <a:custGeom>
            <a:avLst/>
            <a:gdLst/>
            <a:ahLst/>
            <a:cxnLst/>
            <a:rect l="0" t="0" r="r" b="b"/>
            <a:pathLst>
              <a:path w="2977" h="3546">
                <a:moveTo>
                  <a:pt x="2977" y="253"/>
                </a:moveTo>
                <a:lnTo>
                  <a:pt x="213" y="3546"/>
                </a:lnTo>
                <a:lnTo>
                  <a:pt x="0" y="3546"/>
                </a:lnTo>
                <a:lnTo>
                  <a:pt x="2977" y="0"/>
                </a:lnTo>
                <a:lnTo>
                  <a:pt x="2977" y="253"/>
                </a:lnTo>
                <a:close/>
              </a:path>
            </a:pathLst>
          </a:custGeom>
          <a:solidFill>
            <a:srgbClr val="000303"/>
          </a:solidFill>
          <a:ln w="0">
            <a:noFill/>
          </a:ln>
        </p:spPr>
      </p:sp>
      <p:sp>
        <p:nvSpPr>
          <p:cNvPr id="255" name="Freeform 254"/>
          <p:cNvSpPr/>
          <p:nvPr/>
        </p:nvSpPr>
        <p:spPr>
          <a:xfrm>
            <a:off x="2890800" y="5490000"/>
            <a:ext cx="1148040" cy="1368000"/>
          </a:xfrm>
          <a:custGeom>
            <a:avLst/>
            <a:gdLst/>
            <a:ahLst/>
            <a:cxnLst/>
            <a:rect l="0" t="0" r="r" b="b"/>
            <a:pathLst>
              <a:path w="3189" h="3800">
                <a:moveTo>
                  <a:pt x="3189" y="254"/>
                </a:moveTo>
                <a:lnTo>
                  <a:pt x="212" y="3800"/>
                </a:lnTo>
                <a:lnTo>
                  <a:pt x="0" y="3800"/>
                </a:lnTo>
                <a:lnTo>
                  <a:pt x="3189" y="0"/>
                </a:lnTo>
                <a:lnTo>
                  <a:pt x="3189" y="254"/>
                </a:lnTo>
                <a:close/>
              </a:path>
            </a:pathLst>
          </a:custGeom>
          <a:solidFill>
            <a:srgbClr val="010404"/>
          </a:solidFill>
          <a:ln w="0">
            <a:noFill/>
          </a:ln>
        </p:spPr>
      </p:sp>
      <p:sp>
        <p:nvSpPr>
          <p:cNvPr id="256" name="Freeform 255"/>
          <p:cNvSpPr/>
          <p:nvPr/>
        </p:nvSpPr>
        <p:spPr>
          <a:xfrm>
            <a:off x="2814120" y="5398920"/>
            <a:ext cx="1224720" cy="1459080"/>
          </a:xfrm>
          <a:custGeom>
            <a:avLst/>
            <a:gdLst/>
            <a:ahLst/>
            <a:cxnLst/>
            <a:rect l="0" t="0" r="r" b="b"/>
            <a:pathLst>
              <a:path w="3402" h="4053">
                <a:moveTo>
                  <a:pt x="3402" y="253"/>
                </a:moveTo>
                <a:lnTo>
                  <a:pt x="213" y="4053"/>
                </a:lnTo>
                <a:lnTo>
                  <a:pt x="0" y="4053"/>
                </a:lnTo>
                <a:lnTo>
                  <a:pt x="3402" y="0"/>
                </a:lnTo>
                <a:lnTo>
                  <a:pt x="3402" y="253"/>
                </a:lnTo>
                <a:close/>
              </a:path>
            </a:pathLst>
          </a:custGeom>
          <a:solidFill>
            <a:srgbClr val="010505"/>
          </a:solidFill>
          <a:ln w="0">
            <a:noFill/>
          </a:ln>
        </p:spPr>
      </p:sp>
      <p:sp>
        <p:nvSpPr>
          <p:cNvPr id="257" name="Freeform 256"/>
          <p:cNvSpPr/>
          <p:nvPr/>
        </p:nvSpPr>
        <p:spPr>
          <a:xfrm>
            <a:off x="2737800" y="5307840"/>
            <a:ext cx="1301040" cy="1550160"/>
          </a:xfrm>
          <a:custGeom>
            <a:avLst/>
            <a:gdLst/>
            <a:ahLst/>
            <a:cxnLst/>
            <a:rect l="0" t="0" r="r" b="b"/>
            <a:pathLst>
              <a:path w="3614" h="4306">
                <a:moveTo>
                  <a:pt x="3614" y="253"/>
                </a:moveTo>
                <a:lnTo>
                  <a:pt x="212" y="4306"/>
                </a:lnTo>
                <a:lnTo>
                  <a:pt x="0" y="4306"/>
                </a:lnTo>
                <a:lnTo>
                  <a:pt x="3614" y="0"/>
                </a:lnTo>
                <a:lnTo>
                  <a:pt x="3614" y="253"/>
                </a:lnTo>
                <a:close/>
              </a:path>
            </a:pathLst>
          </a:custGeom>
          <a:solidFill>
            <a:srgbClr val="010606"/>
          </a:solidFill>
          <a:ln w="0">
            <a:noFill/>
          </a:ln>
        </p:spPr>
      </p:sp>
      <p:sp>
        <p:nvSpPr>
          <p:cNvPr id="258" name="Freeform 257"/>
          <p:cNvSpPr/>
          <p:nvPr/>
        </p:nvSpPr>
        <p:spPr>
          <a:xfrm>
            <a:off x="2661120" y="5216760"/>
            <a:ext cx="1377720" cy="1641240"/>
          </a:xfrm>
          <a:custGeom>
            <a:avLst/>
            <a:gdLst/>
            <a:ahLst/>
            <a:cxnLst/>
            <a:rect l="0" t="0" r="r" b="b"/>
            <a:pathLst>
              <a:path w="3827" h="4559">
                <a:moveTo>
                  <a:pt x="3827" y="253"/>
                </a:moveTo>
                <a:lnTo>
                  <a:pt x="213" y="4559"/>
                </a:lnTo>
                <a:lnTo>
                  <a:pt x="0" y="4559"/>
                </a:lnTo>
                <a:lnTo>
                  <a:pt x="3827" y="0"/>
                </a:lnTo>
                <a:lnTo>
                  <a:pt x="3827" y="253"/>
                </a:lnTo>
                <a:close/>
              </a:path>
            </a:pathLst>
          </a:custGeom>
          <a:solidFill>
            <a:srgbClr val="010707"/>
          </a:solidFill>
          <a:ln w="0">
            <a:noFill/>
          </a:ln>
        </p:spPr>
      </p:sp>
      <p:sp>
        <p:nvSpPr>
          <p:cNvPr id="259" name="Freeform 258"/>
          <p:cNvSpPr/>
          <p:nvPr/>
        </p:nvSpPr>
        <p:spPr>
          <a:xfrm>
            <a:off x="2584800" y="5125320"/>
            <a:ext cx="1454040" cy="1732680"/>
          </a:xfrm>
          <a:custGeom>
            <a:avLst/>
            <a:gdLst/>
            <a:ahLst/>
            <a:cxnLst/>
            <a:rect l="0" t="0" r="r" b="b"/>
            <a:pathLst>
              <a:path w="4039" h="4813">
                <a:moveTo>
                  <a:pt x="4039" y="254"/>
                </a:moveTo>
                <a:lnTo>
                  <a:pt x="212" y="4813"/>
                </a:lnTo>
                <a:lnTo>
                  <a:pt x="0" y="4813"/>
                </a:lnTo>
                <a:lnTo>
                  <a:pt x="4039" y="0"/>
                </a:lnTo>
                <a:lnTo>
                  <a:pt x="4039" y="254"/>
                </a:lnTo>
                <a:close/>
              </a:path>
            </a:pathLst>
          </a:custGeom>
          <a:solidFill>
            <a:srgbClr val="010808"/>
          </a:solidFill>
          <a:ln w="0">
            <a:noFill/>
          </a:ln>
        </p:spPr>
      </p:sp>
      <p:sp>
        <p:nvSpPr>
          <p:cNvPr id="260" name="Freeform 259"/>
          <p:cNvSpPr/>
          <p:nvPr/>
        </p:nvSpPr>
        <p:spPr>
          <a:xfrm>
            <a:off x="2508120" y="5034240"/>
            <a:ext cx="1530720" cy="1823760"/>
          </a:xfrm>
          <a:custGeom>
            <a:avLst/>
            <a:gdLst/>
            <a:ahLst/>
            <a:cxnLst/>
            <a:rect l="0" t="0" r="r" b="b"/>
            <a:pathLst>
              <a:path w="4252" h="5066">
                <a:moveTo>
                  <a:pt x="4252" y="253"/>
                </a:moveTo>
                <a:lnTo>
                  <a:pt x="213" y="5066"/>
                </a:lnTo>
                <a:lnTo>
                  <a:pt x="0" y="5066"/>
                </a:lnTo>
                <a:lnTo>
                  <a:pt x="4252" y="0"/>
                </a:lnTo>
                <a:lnTo>
                  <a:pt x="4252" y="253"/>
                </a:lnTo>
                <a:close/>
              </a:path>
            </a:pathLst>
          </a:custGeom>
          <a:solidFill>
            <a:srgbClr val="010909"/>
          </a:solidFill>
          <a:ln w="0">
            <a:noFill/>
          </a:ln>
        </p:spPr>
      </p:sp>
      <p:sp>
        <p:nvSpPr>
          <p:cNvPr id="261" name="Freeform 260"/>
          <p:cNvSpPr/>
          <p:nvPr/>
        </p:nvSpPr>
        <p:spPr>
          <a:xfrm>
            <a:off x="2431800" y="4943160"/>
            <a:ext cx="1607040" cy="1914840"/>
          </a:xfrm>
          <a:custGeom>
            <a:avLst/>
            <a:gdLst/>
            <a:ahLst/>
            <a:cxnLst/>
            <a:rect l="0" t="0" r="r" b="b"/>
            <a:pathLst>
              <a:path w="4464" h="5319">
                <a:moveTo>
                  <a:pt x="4464" y="253"/>
                </a:moveTo>
                <a:lnTo>
                  <a:pt x="212" y="5319"/>
                </a:lnTo>
                <a:lnTo>
                  <a:pt x="0" y="5319"/>
                </a:lnTo>
                <a:lnTo>
                  <a:pt x="4464" y="0"/>
                </a:lnTo>
                <a:lnTo>
                  <a:pt x="4464" y="253"/>
                </a:lnTo>
                <a:close/>
              </a:path>
            </a:pathLst>
          </a:custGeom>
          <a:solidFill>
            <a:srgbClr val="010A0A"/>
          </a:solidFill>
          <a:ln w="0">
            <a:noFill/>
          </a:ln>
        </p:spPr>
      </p:sp>
      <p:sp>
        <p:nvSpPr>
          <p:cNvPr id="262" name="Freeform 261"/>
          <p:cNvSpPr/>
          <p:nvPr/>
        </p:nvSpPr>
        <p:spPr>
          <a:xfrm>
            <a:off x="2355120" y="4851720"/>
            <a:ext cx="1683720" cy="2006280"/>
          </a:xfrm>
          <a:custGeom>
            <a:avLst/>
            <a:gdLst/>
            <a:ahLst/>
            <a:cxnLst/>
            <a:rect l="0" t="0" r="r" b="b"/>
            <a:pathLst>
              <a:path w="4677" h="5573">
                <a:moveTo>
                  <a:pt x="4677" y="254"/>
                </a:moveTo>
                <a:lnTo>
                  <a:pt x="213" y="5573"/>
                </a:lnTo>
                <a:lnTo>
                  <a:pt x="0" y="5573"/>
                </a:lnTo>
                <a:lnTo>
                  <a:pt x="4677" y="0"/>
                </a:lnTo>
                <a:lnTo>
                  <a:pt x="4677" y="254"/>
                </a:lnTo>
                <a:close/>
              </a:path>
            </a:pathLst>
          </a:custGeom>
          <a:solidFill>
            <a:srgbClr val="020B0B"/>
          </a:solidFill>
          <a:ln w="0">
            <a:noFill/>
          </a:ln>
        </p:spPr>
      </p:sp>
      <p:sp>
        <p:nvSpPr>
          <p:cNvPr id="263" name="Freeform 262"/>
          <p:cNvSpPr/>
          <p:nvPr/>
        </p:nvSpPr>
        <p:spPr>
          <a:xfrm>
            <a:off x="2278800" y="4760640"/>
            <a:ext cx="1760040" cy="2097360"/>
          </a:xfrm>
          <a:custGeom>
            <a:avLst/>
            <a:gdLst/>
            <a:ahLst/>
            <a:cxnLst/>
            <a:rect l="0" t="0" r="r" b="b"/>
            <a:pathLst>
              <a:path w="4889" h="5826">
                <a:moveTo>
                  <a:pt x="4889" y="253"/>
                </a:moveTo>
                <a:lnTo>
                  <a:pt x="212" y="5826"/>
                </a:lnTo>
                <a:lnTo>
                  <a:pt x="0" y="5826"/>
                </a:lnTo>
                <a:lnTo>
                  <a:pt x="4889" y="0"/>
                </a:lnTo>
                <a:lnTo>
                  <a:pt x="4889" y="253"/>
                </a:lnTo>
                <a:close/>
              </a:path>
            </a:pathLst>
          </a:custGeom>
          <a:solidFill>
            <a:srgbClr val="020C0C"/>
          </a:solidFill>
          <a:ln w="0">
            <a:noFill/>
          </a:ln>
        </p:spPr>
      </p:sp>
      <p:sp>
        <p:nvSpPr>
          <p:cNvPr id="264" name="Freeform 263"/>
          <p:cNvSpPr/>
          <p:nvPr/>
        </p:nvSpPr>
        <p:spPr>
          <a:xfrm>
            <a:off x="2202120" y="4669560"/>
            <a:ext cx="1836720" cy="2188440"/>
          </a:xfrm>
          <a:custGeom>
            <a:avLst/>
            <a:gdLst/>
            <a:ahLst/>
            <a:cxnLst/>
            <a:rect l="0" t="0" r="r" b="b"/>
            <a:pathLst>
              <a:path w="5102" h="6079">
                <a:moveTo>
                  <a:pt x="5102" y="253"/>
                </a:moveTo>
                <a:lnTo>
                  <a:pt x="213" y="6079"/>
                </a:lnTo>
                <a:lnTo>
                  <a:pt x="0" y="6079"/>
                </a:lnTo>
                <a:lnTo>
                  <a:pt x="5102" y="0"/>
                </a:lnTo>
                <a:lnTo>
                  <a:pt x="5102" y="253"/>
                </a:lnTo>
                <a:close/>
              </a:path>
            </a:pathLst>
          </a:custGeom>
          <a:solidFill>
            <a:srgbClr val="020D0D"/>
          </a:solidFill>
          <a:ln w="0">
            <a:noFill/>
          </a:ln>
        </p:spPr>
      </p:sp>
      <p:sp>
        <p:nvSpPr>
          <p:cNvPr id="265" name="Freeform 264"/>
          <p:cNvSpPr/>
          <p:nvPr/>
        </p:nvSpPr>
        <p:spPr>
          <a:xfrm>
            <a:off x="2125800" y="4578480"/>
            <a:ext cx="1913040" cy="2279520"/>
          </a:xfrm>
          <a:custGeom>
            <a:avLst/>
            <a:gdLst/>
            <a:ahLst/>
            <a:cxnLst/>
            <a:rect l="0" t="0" r="r" b="b"/>
            <a:pathLst>
              <a:path w="5314" h="6332">
                <a:moveTo>
                  <a:pt x="5314" y="253"/>
                </a:moveTo>
                <a:lnTo>
                  <a:pt x="212" y="6332"/>
                </a:lnTo>
                <a:lnTo>
                  <a:pt x="0" y="6332"/>
                </a:lnTo>
                <a:lnTo>
                  <a:pt x="5314" y="0"/>
                </a:lnTo>
                <a:lnTo>
                  <a:pt x="5314" y="253"/>
                </a:lnTo>
                <a:close/>
              </a:path>
            </a:pathLst>
          </a:custGeom>
          <a:solidFill>
            <a:srgbClr val="020E0E"/>
          </a:solidFill>
          <a:ln w="0">
            <a:noFill/>
          </a:ln>
        </p:spPr>
      </p:sp>
      <p:sp>
        <p:nvSpPr>
          <p:cNvPr id="266" name="Freeform 265"/>
          <p:cNvSpPr/>
          <p:nvPr/>
        </p:nvSpPr>
        <p:spPr>
          <a:xfrm>
            <a:off x="2049120" y="4487040"/>
            <a:ext cx="1989720" cy="2370960"/>
          </a:xfrm>
          <a:custGeom>
            <a:avLst/>
            <a:gdLst/>
            <a:ahLst/>
            <a:cxnLst/>
            <a:rect l="0" t="0" r="r" b="b"/>
            <a:pathLst>
              <a:path w="5527" h="6586">
                <a:moveTo>
                  <a:pt x="5527" y="254"/>
                </a:moveTo>
                <a:lnTo>
                  <a:pt x="213" y="6586"/>
                </a:lnTo>
                <a:lnTo>
                  <a:pt x="0" y="6586"/>
                </a:lnTo>
                <a:lnTo>
                  <a:pt x="5527" y="0"/>
                </a:lnTo>
                <a:lnTo>
                  <a:pt x="5527" y="254"/>
                </a:lnTo>
                <a:close/>
              </a:path>
            </a:pathLst>
          </a:custGeom>
          <a:solidFill>
            <a:srgbClr val="020F0F"/>
          </a:solidFill>
          <a:ln w="0">
            <a:noFill/>
          </a:ln>
        </p:spPr>
      </p:sp>
      <p:sp>
        <p:nvSpPr>
          <p:cNvPr id="267" name="Freeform 266"/>
          <p:cNvSpPr/>
          <p:nvPr/>
        </p:nvSpPr>
        <p:spPr>
          <a:xfrm>
            <a:off x="1972800" y="4395960"/>
            <a:ext cx="2066040" cy="2462040"/>
          </a:xfrm>
          <a:custGeom>
            <a:avLst/>
            <a:gdLst/>
            <a:ahLst/>
            <a:cxnLst/>
            <a:rect l="0" t="0" r="r" b="b"/>
            <a:pathLst>
              <a:path w="5739" h="6839">
                <a:moveTo>
                  <a:pt x="5739" y="253"/>
                </a:moveTo>
                <a:lnTo>
                  <a:pt x="212" y="6839"/>
                </a:lnTo>
                <a:lnTo>
                  <a:pt x="0" y="6839"/>
                </a:lnTo>
                <a:lnTo>
                  <a:pt x="5739" y="0"/>
                </a:lnTo>
                <a:lnTo>
                  <a:pt x="5739" y="253"/>
                </a:lnTo>
                <a:close/>
              </a:path>
            </a:pathLst>
          </a:custGeom>
          <a:solidFill>
            <a:srgbClr val="021010"/>
          </a:solidFill>
          <a:ln w="0">
            <a:noFill/>
          </a:ln>
        </p:spPr>
      </p:sp>
      <p:sp>
        <p:nvSpPr>
          <p:cNvPr id="268" name="Freeform 267"/>
          <p:cNvSpPr/>
          <p:nvPr/>
        </p:nvSpPr>
        <p:spPr>
          <a:xfrm>
            <a:off x="1896120" y="4304880"/>
            <a:ext cx="2142720" cy="2553120"/>
          </a:xfrm>
          <a:custGeom>
            <a:avLst/>
            <a:gdLst/>
            <a:ahLst/>
            <a:cxnLst/>
            <a:rect l="0" t="0" r="r" b="b"/>
            <a:pathLst>
              <a:path w="5952" h="7092">
                <a:moveTo>
                  <a:pt x="5952" y="253"/>
                </a:moveTo>
                <a:lnTo>
                  <a:pt x="213" y="7092"/>
                </a:lnTo>
                <a:lnTo>
                  <a:pt x="0" y="7092"/>
                </a:lnTo>
                <a:lnTo>
                  <a:pt x="5952" y="0"/>
                </a:lnTo>
                <a:lnTo>
                  <a:pt x="5952" y="253"/>
                </a:lnTo>
                <a:close/>
              </a:path>
            </a:pathLst>
          </a:custGeom>
          <a:solidFill>
            <a:srgbClr val="021111"/>
          </a:solidFill>
          <a:ln w="0">
            <a:noFill/>
          </a:ln>
        </p:spPr>
      </p:sp>
      <p:sp>
        <p:nvSpPr>
          <p:cNvPr id="269" name="Freeform 268"/>
          <p:cNvSpPr/>
          <p:nvPr/>
        </p:nvSpPr>
        <p:spPr>
          <a:xfrm>
            <a:off x="1819800" y="4213440"/>
            <a:ext cx="2219040" cy="2644560"/>
          </a:xfrm>
          <a:custGeom>
            <a:avLst/>
            <a:gdLst/>
            <a:ahLst/>
            <a:cxnLst/>
            <a:rect l="0" t="0" r="r" b="b"/>
            <a:pathLst>
              <a:path w="6164" h="7346">
                <a:moveTo>
                  <a:pt x="6164" y="254"/>
                </a:moveTo>
                <a:lnTo>
                  <a:pt x="212" y="7346"/>
                </a:lnTo>
                <a:lnTo>
                  <a:pt x="0" y="7346"/>
                </a:lnTo>
                <a:lnTo>
                  <a:pt x="6164" y="0"/>
                </a:lnTo>
                <a:lnTo>
                  <a:pt x="6164" y="254"/>
                </a:lnTo>
                <a:close/>
              </a:path>
            </a:pathLst>
          </a:custGeom>
          <a:solidFill>
            <a:srgbClr val="021212"/>
          </a:solidFill>
          <a:ln w="0">
            <a:noFill/>
          </a:ln>
        </p:spPr>
      </p:sp>
      <p:sp>
        <p:nvSpPr>
          <p:cNvPr id="270" name="Freeform 269"/>
          <p:cNvSpPr/>
          <p:nvPr/>
        </p:nvSpPr>
        <p:spPr>
          <a:xfrm>
            <a:off x="1743120" y="4122360"/>
            <a:ext cx="2295720" cy="2735640"/>
          </a:xfrm>
          <a:custGeom>
            <a:avLst/>
            <a:gdLst/>
            <a:ahLst/>
            <a:cxnLst/>
            <a:rect l="0" t="0" r="r" b="b"/>
            <a:pathLst>
              <a:path w="6377" h="7599">
                <a:moveTo>
                  <a:pt x="6377" y="253"/>
                </a:moveTo>
                <a:lnTo>
                  <a:pt x="213" y="7599"/>
                </a:lnTo>
                <a:lnTo>
                  <a:pt x="0" y="7599"/>
                </a:lnTo>
                <a:lnTo>
                  <a:pt x="6377" y="0"/>
                </a:lnTo>
                <a:lnTo>
                  <a:pt x="6377" y="253"/>
                </a:lnTo>
                <a:close/>
              </a:path>
            </a:pathLst>
          </a:custGeom>
          <a:solidFill>
            <a:srgbClr val="031313"/>
          </a:solidFill>
          <a:ln w="0">
            <a:noFill/>
          </a:ln>
        </p:spPr>
      </p:sp>
      <p:sp>
        <p:nvSpPr>
          <p:cNvPr id="271" name="Freeform 270"/>
          <p:cNvSpPr/>
          <p:nvPr/>
        </p:nvSpPr>
        <p:spPr>
          <a:xfrm>
            <a:off x="1666800" y="4031280"/>
            <a:ext cx="2372040" cy="2826720"/>
          </a:xfrm>
          <a:custGeom>
            <a:avLst/>
            <a:gdLst/>
            <a:ahLst/>
            <a:cxnLst/>
            <a:rect l="0" t="0" r="r" b="b"/>
            <a:pathLst>
              <a:path w="6589" h="7852">
                <a:moveTo>
                  <a:pt x="6589" y="253"/>
                </a:moveTo>
                <a:lnTo>
                  <a:pt x="212" y="7852"/>
                </a:lnTo>
                <a:lnTo>
                  <a:pt x="0" y="7852"/>
                </a:lnTo>
                <a:lnTo>
                  <a:pt x="6589" y="0"/>
                </a:lnTo>
                <a:lnTo>
                  <a:pt x="6589" y="253"/>
                </a:lnTo>
                <a:close/>
              </a:path>
            </a:pathLst>
          </a:custGeom>
          <a:solidFill>
            <a:srgbClr val="031414"/>
          </a:solidFill>
          <a:ln w="0">
            <a:noFill/>
          </a:ln>
        </p:spPr>
      </p:sp>
      <p:sp>
        <p:nvSpPr>
          <p:cNvPr id="272" name="Freeform 271"/>
          <p:cNvSpPr/>
          <p:nvPr/>
        </p:nvSpPr>
        <p:spPr>
          <a:xfrm>
            <a:off x="1590120" y="3940200"/>
            <a:ext cx="2448720" cy="2917800"/>
          </a:xfrm>
          <a:custGeom>
            <a:avLst/>
            <a:gdLst/>
            <a:ahLst/>
            <a:cxnLst/>
            <a:rect l="0" t="0" r="r" b="b"/>
            <a:pathLst>
              <a:path w="6802" h="8105">
                <a:moveTo>
                  <a:pt x="6802" y="253"/>
                </a:moveTo>
                <a:lnTo>
                  <a:pt x="213" y="8105"/>
                </a:lnTo>
                <a:lnTo>
                  <a:pt x="0" y="8105"/>
                </a:lnTo>
                <a:lnTo>
                  <a:pt x="6802" y="0"/>
                </a:lnTo>
                <a:lnTo>
                  <a:pt x="6802" y="253"/>
                </a:lnTo>
                <a:close/>
              </a:path>
            </a:pathLst>
          </a:custGeom>
          <a:solidFill>
            <a:srgbClr val="031515"/>
          </a:solidFill>
          <a:ln w="0">
            <a:noFill/>
          </a:ln>
        </p:spPr>
      </p:sp>
      <p:sp>
        <p:nvSpPr>
          <p:cNvPr id="273" name="Freeform 272"/>
          <p:cNvSpPr/>
          <p:nvPr/>
        </p:nvSpPr>
        <p:spPr>
          <a:xfrm>
            <a:off x="1513440" y="3848760"/>
            <a:ext cx="2525400" cy="3009240"/>
          </a:xfrm>
          <a:custGeom>
            <a:avLst/>
            <a:gdLst/>
            <a:ahLst/>
            <a:cxnLst/>
            <a:rect l="0" t="0" r="r" b="b"/>
            <a:pathLst>
              <a:path w="7015" h="8359">
                <a:moveTo>
                  <a:pt x="7015" y="254"/>
                </a:moveTo>
                <a:lnTo>
                  <a:pt x="213" y="8359"/>
                </a:lnTo>
                <a:lnTo>
                  <a:pt x="0" y="8359"/>
                </a:lnTo>
                <a:lnTo>
                  <a:pt x="7015" y="0"/>
                </a:lnTo>
                <a:lnTo>
                  <a:pt x="7015" y="254"/>
                </a:lnTo>
                <a:close/>
              </a:path>
            </a:pathLst>
          </a:custGeom>
          <a:solidFill>
            <a:srgbClr val="031616"/>
          </a:solidFill>
          <a:ln w="0">
            <a:noFill/>
          </a:ln>
        </p:spPr>
      </p:sp>
      <p:sp>
        <p:nvSpPr>
          <p:cNvPr id="274" name="Freeform 273"/>
          <p:cNvSpPr/>
          <p:nvPr/>
        </p:nvSpPr>
        <p:spPr>
          <a:xfrm>
            <a:off x="1437120" y="3757680"/>
            <a:ext cx="2601720" cy="3100320"/>
          </a:xfrm>
          <a:custGeom>
            <a:avLst/>
            <a:gdLst/>
            <a:ahLst/>
            <a:cxnLst/>
            <a:rect l="0" t="0" r="r" b="b"/>
            <a:pathLst>
              <a:path w="7227" h="8612">
                <a:moveTo>
                  <a:pt x="7227" y="253"/>
                </a:moveTo>
                <a:lnTo>
                  <a:pt x="212" y="8612"/>
                </a:lnTo>
                <a:lnTo>
                  <a:pt x="0" y="8612"/>
                </a:lnTo>
                <a:lnTo>
                  <a:pt x="7227" y="0"/>
                </a:lnTo>
                <a:lnTo>
                  <a:pt x="7227" y="253"/>
                </a:lnTo>
                <a:close/>
              </a:path>
            </a:pathLst>
          </a:custGeom>
          <a:solidFill>
            <a:srgbClr val="031717"/>
          </a:solidFill>
          <a:ln w="0">
            <a:noFill/>
          </a:ln>
        </p:spPr>
      </p:sp>
      <p:sp>
        <p:nvSpPr>
          <p:cNvPr id="275" name="Freeform 274"/>
          <p:cNvSpPr/>
          <p:nvPr/>
        </p:nvSpPr>
        <p:spPr>
          <a:xfrm>
            <a:off x="1360440" y="3666600"/>
            <a:ext cx="2678400" cy="3191400"/>
          </a:xfrm>
          <a:custGeom>
            <a:avLst/>
            <a:gdLst/>
            <a:ahLst/>
            <a:cxnLst/>
            <a:rect l="0" t="0" r="r" b="b"/>
            <a:pathLst>
              <a:path w="7440" h="8865">
                <a:moveTo>
                  <a:pt x="7440" y="253"/>
                </a:moveTo>
                <a:lnTo>
                  <a:pt x="213" y="8865"/>
                </a:lnTo>
                <a:lnTo>
                  <a:pt x="0" y="8865"/>
                </a:lnTo>
                <a:lnTo>
                  <a:pt x="7440" y="0"/>
                </a:lnTo>
                <a:lnTo>
                  <a:pt x="7440" y="253"/>
                </a:lnTo>
                <a:close/>
              </a:path>
            </a:pathLst>
          </a:custGeom>
          <a:solidFill>
            <a:srgbClr val="031818"/>
          </a:solidFill>
          <a:ln w="0">
            <a:noFill/>
          </a:ln>
        </p:spPr>
      </p:sp>
      <p:sp>
        <p:nvSpPr>
          <p:cNvPr id="276" name="Freeform 275"/>
          <p:cNvSpPr/>
          <p:nvPr/>
        </p:nvSpPr>
        <p:spPr>
          <a:xfrm>
            <a:off x="1284120" y="3575520"/>
            <a:ext cx="2754720" cy="3282480"/>
          </a:xfrm>
          <a:custGeom>
            <a:avLst/>
            <a:gdLst/>
            <a:ahLst/>
            <a:cxnLst/>
            <a:rect l="0" t="0" r="r" b="b"/>
            <a:pathLst>
              <a:path w="7652" h="9118">
                <a:moveTo>
                  <a:pt x="7652" y="253"/>
                </a:moveTo>
                <a:lnTo>
                  <a:pt x="212" y="9118"/>
                </a:lnTo>
                <a:lnTo>
                  <a:pt x="0" y="9118"/>
                </a:lnTo>
                <a:lnTo>
                  <a:pt x="7652" y="0"/>
                </a:lnTo>
                <a:lnTo>
                  <a:pt x="7652" y="253"/>
                </a:lnTo>
                <a:close/>
              </a:path>
            </a:pathLst>
          </a:custGeom>
          <a:solidFill>
            <a:srgbClr val="031919"/>
          </a:solidFill>
          <a:ln w="0">
            <a:noFill/>
          </a:ln>
        </p:spPr>
      </p:sp>
      <p:sp>
        <p:nvSpPr>
          <p:cNvPr id="277" name="Freeform 276"/>
          <p:cNvSpPr/>
          <p:nvPr/>
        </p:nvSpPr>
        <p:spPr>
          <a:xfrm>
            <a:off x="1207440" y="3484080"/>
            <a:ext cx="2831400" cy="3373920"/>
          </a:xfrm>
          <a:custGeom>
            <a:avLst/>
            <a:gdLst/>
            <a:ahLst/>
            <a:cxnLst/>
            <a:rect l="0" t="0" r="r" b="b"/>
            <a:pathLst>
              <a:path w="7865" h="9372">
                <a:moveTo>
                  <a:pt x="7865" y="254"/>
                </a:moveTo>
                <a:lnTo>
                  <a:pt x="213" y="9372"/>
                </a:lnTo>
                <a:lnTo>
                  <a:pt x="0" y="9372"/>
                </a:lnTo>
                <a:lnTo>
                  <a:pt x="7865" y="0"/>
                </a:lnTo>
                <a:lnTo>
                  <a:pt x="7865" y="254"/>
                </a:lnTo>
                <a:close/>
              </a:path>
            </a:pathLst>
          </a:custGeom>
          <a:solidFill>
            <a:srgbClr val="041A1A"/>
          </a:solidFill>
          <a:ln w="0">
            <a:noFill/>
          </a:ln>
        </p:spPr>
      </p:sp>
      <p:sp>
        <p:nvSpPr>
          <p:cNvPr id="278" name="Freeform 277"/>
          <p:cNvSpPr/>
          <p:nvPr/>
        </p:nvSpPr>
        <p:spPr>
          <a:xfrm>
            <a:off x="1131120" y="3393000"/>
            <a:ext cx="2907720" cy="3465000"/>
          </a:xfrm>
          <a:custGeom>
            <a:avLst/>
            <a:gdLst/>
            <a:ahLst/>
            <a:cxnLst/>
            <a:rect l="0" t="0" r="r" b="b"/>
            <a:pathLst>
              <a:path w="8077" h="9625">
                <a:moveTo>
                  <a:pt x="8077" y="253"/>
                </a:moveTo>
                <a:lnTo>
                  <a:pt x="212" y="9625"/>
                </a:lnTo>
                <a:lnTo>
                  <a:pt x="0" y="9625"/>
                </a:lnTo>
                <a:lnTo>
                  <a:pt x="8077" y="0"/>
                </a:lnTo>
                <a:lnTo>
                  <a:pt x="8077" y="253"/>
                </a:lnTo>
                <a:close/>
              </a:path>
            </a:pathLst>
          </a:custGeom>
          <a:solidFill>
            <a:srgbClr val="041B1B"/>
          </a:solidFill>
          <a:ln w="0">
            <a:noFill/>
          </a:ln>
        </p:spPr>
      </p:sp>
      <p:sp>
        <p:nvSpPr>
          <p:cNvPr id="279" name="Freeform 278"/>
          <p:cNvSpPr/>
          <p:nvPr/>
        </p:nvSpPr>
        <p:spPr>
          <a:xfrm>
            <a:off x="1054440" y="3301920"/>
            <a:ext cx="2984400" cy="3556080"/>
          </a:xfrm>
          <a:custGeom>
            <a:avLst/>
            <a:gdLst/>
            <a:ahLst/>
            <a:cxnLst/>
            <a:rect l="0" t="0" r="r" b="b"/>
            <a:pathLst>
              <a:path w="8290" h="9878">
                <a:moveTo>
                  <a:pt x="8290" y="253"/>
                </a:moveTo>
                <a:lnTo>
                  <a:pt x="213" y="9878"/>
                </a:lnTo>
                <a:lnTo>
                  <a:pt x="0" y="9878"/>
                </a:lnTo>
                <a:lnTo>
                  <a:pt x="8290" y="0"/>
                </a:lnTo>
                <a:lnTo>
                  <a:pt x="8290" y="253"/>
                </a:lnTo>
                <a:close/>
              </a:path>
            </a:pathLst>
          </a:custGeom>
          <a:solidFill>
            <a:srgbClr val="041C1C"/>
          </a:solidFill>
          <a:ln w="0">
            <a:noFill/>
          </a:ln>
        </p:spPr>
      </p:sp>
      <p:sp>
        <p:nvSpPr>
          <p:cNvPr id="280" name="Freeform 279"/>
          <p:cNvSpPr/>
          <p:nvPr/>
        </p:nvSpPr>
        <p:spPr>
          <a:xfrm>
            <a:off x="978120" y="3210480"/>
            <a:ext cx="3060720" cy="3647520"/>
          </a:xfrm>
          <a:custGeom>
            <a:avLst/>
            <a:gdLst/>
            <a:ahLst/>
            <a:cxnLst/>
            <a:rect l="0" t="0" r="r" b="b"/>
            <a:pathLst>
              <a:path w="8502" h="10132">
                <a:moveTo>
                  <a:pt x="8502" y="254"/>
                </a:moveTo>
                <a:lnTo>
                  <a:pt x="212" y="10132"/>
                </a:lnTo>
                <a:lnTo>
                  <a:pt x="0" y="10132"/>
                </a:lnTo>
                <a:lnTo>
                  <a:pt x="8502" y="0"/>
                </a:lnTo>
                <a:lnTo>
                  <a:pt x="8502" y="254"/>
                </a:lnTo>
                <a:close/>
              </a:path>
            </a:pathLst>
          </a:custGeom>
          <a:solidFill>
            <a:srgbClr val="041D1D"/>
          </a:solidFill>
          <a:ln w="0">
            <a:noFill/>
          </a:ln>
        </p:spPr>
      </p:sp>
      <p:sp>
        <p:nvSpPr>
          <p:cNvPr id="281" name="Freeform 280"/>
          <p:cNvSpPr/>
          <p:nvPr/>
        </p:nvSpPr>
        <p:spPr>
          <a:xfrm>
            <a:off x="901440" y="3119400"/>
            <a:ext cx="3137400" cy="3738600"/>
          </a:xfrm>
          <a:custGeom>
            <a:avLst/>
            <a:gdLst/>
            <a:ahLst/>
            <a:cxnLst/>
            <a:rect l="0" t="0" r="r" b="b"/>
            <a:pathLst>
              <a:path w="8715" h="10385">
                <a:moveTo>
                  <a:pt x="8715" y="253"/>
                </a:moveTo>
                <a:lnTo>
                  <a:pt x="213" y="10385"/>
                </a:lnTo>
                <a:lnTo>
                  <a:pt x="0" y="10385"/>
                </a:lnTo>
                <a:lnTo>
                  <a:pt x="8715" y="0"/>
                </a:lnTo>
                <a:lnTo>
                  <a:pt x="8715" y="253"/>
                </a:lnTo>
                <a:close/>
              </a:path>
            </a:pathLst>
          </a:custGeom>
          <a:solidFill>
            <a:srgbClr val="041E1E"/>
          </a:solidFill>
          <a:ln w="0">
            <a:noFill/>
          </a:ln>
        </p:spPr>
      </p:sp>
      <p:sp>
        <p:nvSpPr>
          <p:cNvPr id="282" name="Freeform 281"/>
          <p:cNvSpPr/>
          <p:nvPr/>
        </p:nvSpPr>
        <p:spPr>
          <a:xfrm>
            <a:off x="825120" y="3028320"/>
            <a:ext cx="3213720" cy="3829680"/>
          </a:xfrm>
          <a:custGeom>
            <a:avLst/>
            <a:gdLst/>
            <a:ahLst/>
            <a:cxnLst/>
            <a:rect l="0" t="0" r="r" b="b"/>
            <a:pathLst>
              <a:path w="8927" h="10638">
                <a:moveTo>
                  <a:pt x="8927" y="253"/>
                </a:moveTo>
                <a:lnTo>
                  <a:pt x="212" y="10638"/>
                </a:lnTo>
                <a:lnTo>
                  <a:pt x="0" y="10638"/>
                </a:lnTo>
                <a:lnTo>
                  <a:pt x="8927" y="0"/>
                </a:lnTo>
                <a:lnTo>
                  <a:pt x="8927" y="253"/>
                </a:lnTo>
                <a:close/>
              </a:path>
            </a:pathLst>
          </a:custGeom>
          <a:solidFill>
            <a:srgbClr val="041F1F"/>
          </a:solidFill>
          <a:ln w="0">
            <a:noFill/>
          </a:ln>
        </p:spPr>
      </p:sp>
      <p:sp>
        <p:nvSpPr>
          <p:cNvPr id="283" name="Freeform 282"/>
          <p:cNvSpPr/>
          <p:nvPr/>
        </p:nvSpPr>
        <p:spPr>
          <a:xfrm>
            <a:off x="748440" y="2937240"/>
            <a:ext cx="3290400" cy="3920760"/>
          </a:xfrm>
          <a:custGeom>
            <a:avLst/>
            <a:gdLst/>
            <a:ahLst/>
            <a:cxnLst/>
            <a:rect l="0" t="0" r="r" b="b"/>
            <a:pathLst>
              <a:path w="9140" h="10891">
                <a:moveTo>
                  <a:pt x="9140" y="253"/>
                </a:moveTo>
                <a:lnTo>
                  <a:pt x="213" y="10891"/>
                </a:lnTo>
                <a:lnTo>
                  <a:pt x="0" y="10891"/>
                </a:lnTo>
                <a:lnTo>
                  <a:pt x="9140" y="0"/>
                </a:lnTo>
                <a:lnTo>
                  <a:pt x="9140" y="253"/>
                </a:lnTo>
                <a:close/>
              </a:path>
            </a:pathLst>
          </a:custGeom>
          <a:solidFill>
            <a:srgbClr val="042020"/>
          </a:solidFill>
          <a:ln w="0">
            <a:noFill/>
          </a:ln>
        </p:spPr>
      </p:sp>
      <p:sp>
        <p:nvSpPr>
          <p:cNvPr id="284" name="Freeform 283"/>
          <p:cNvSpPr/>
          <p:nvPr/>
        </p:nvSpPr>
        <p:spPr>
          <a:xfrm>
            <a:off x="672120" y="2845800"/>
            <a:ext cx="3366720" cy="4012200"/>
          </a:xfrm>
          <a:custGeom>
            <a:avLst/>
            <a:gdLst/>
            <a:ahLst/>
            <a:cxnLst/>
            <a:rect l="0" t="0" r="r" b="b"/>
            <a:pathLst>
              <a:path w="9352" h="11145">
                <a:moveTo>
                  <a:pt x="9352" y="254"/>
                </a:moveTo>
                <a:lnTo>
                  <a:pt x="212" y="11145"/>
                </a:lnTo>
                <a:lnTo>
                  <a:pt x="0" y="11145"/>
                </a:lnTo>
                <a:lnTo>
                  <a:pt x="9352" y="0"/>
                </a:lnTo>
                <a:lnTo>
                  <a:pt x="9352" y="254"/>
                </a:lnTo>
                <a:close/>
              </a:path>
            </a:pathLst>
          </a:custGeom>
          <a:solidFill>
            <a:srgbClr val="052121"/>
          </a:solidFill>
          <a:ln w="0">
            <a:noFill/>
          </a:ln>
        </p:spPr>
      </p:sp>
      <p:sp>
        <p:nvSpPr>
          <p:cNvPr id="285" name="Freeform 284"/>
          <p:cNvSpPr/>
          <p:nvPr/>
        </p:nvSpPr>
        <p:spPr>
          <a:xfrm>
            <a:off x="595440" y="2754720"/>
            <a:ext cx="3443400" cy="4103280"/>
          </a:xfrm>
          <a:custGeom>
            <a:avLst/>
            <a:gdLst/>
            <a:ahLst/>
            <a:cxnLst/>
            <a:rect l="0" t="0" r="r" b="b"/>
            <a:pathLst>
              <a:path w="9565" h="11398">
                <a:moveTo>
                  <a:pt x="9565" y="253"/>
                </a:moveTo>
                <a:lnTo>
                  <a:pt x="213" y="11398"/>
                </a:lnTo>
                <a:lnTo>
                  <a:pt x="0" y="11398"/>
                </a:lnTo>
                <a:lnTo>
                  <a:pt x="9565" y="0"/>
                </a:lnTo>
                <a:lnTo>
                  <a:pt x="9565" y="253"/>
                </a:lnTo>
                <a:close/>
              </a:path>
            </a:pathLst>
          </a:custGeom>
          <a:solidFill>
            <a:srgbClr val="052222"/>
          </a:solidFill>
          <a:ln w="0">
            <a:noFill/>
          </a:ln>
        </p:spPr>
      </p:sp>
      <p:sp>
        <p:nvSpPr>
          <p:cNvPr id="286" name="Freeform 285"/>
          <p:cNvSpPr/>
          <p:nvPr/>
        </p:nvSpPr>
        <p:spPr>
          <a:xfrm>
            <a:off x="519120" y="2663640"/>
            <a:ext cx="3519720" cy="4194360"/>
          </a:xfrm>
          <a:custGeom>
            <a:avLst/>
            <a:gdLst/>
            <a:ahLst/>
            <a:cxnLst/>
            <a:rect l="0" t="0" r="r" b="b"/>
            <a:pathLst>
              <a:path w="9777" h="11651">
                <a:moveTo>
                  <a:pt x="9777" y="253"/>
                </a:moveTo>
                <a:lnTo>
                  <a:pt x="212" y="11651"/>
                </a:lnTo>
                <a:lnTo>
                  <a:pt x="0" y="11651"/>
                </a:lnTo>
                <a:lnTo>
                  <a:pt x="9777" y="0"/>
                </a:lnTo>
                <a:lnTo>
                  <a:pt x="9777" y="253"/>
                </a:lnTo>
                <a:close/>
              </a:path>
            </a:pathLst>
          </a:custGeom>
          <a:solidFill>
            <a:srgbClr val="052323"/>
          </a:solidFill>
          <a:ln w="0">
            <a:noFill/>
          </a:ln>
        </p:spPr>
      </p:sp>
      <p:sp>
        <p:nvSpPr>
          <p:cNvPr id="287" name="Freeform 286"/>
          <p:cNvSpPr/>
          <p:nvPr/>
        </p:nvSpPr>
        <p:spPr>
          <a:xfrm>
            <a:off x="442440" y="2572200"/>
            <a:ext cx="3596400" cy="4285800"/>
          </a:xfrm>
          <a:custGeom>
            <a:avLst/>
            <a:gdLst/>
            <a:ahLst/>
            <a:cxnLst/>
            <a:rect l="0" t="0" r="r" b="b"/>
            <a:pathLst>
              <a:path w="9990" h="11905">
                <a:moveTo>
                  <a:pt x="9990" y="254"/>
                </a:moveTo>
                <a:lnTo>
                  <a:pt x="213" y="11905"/>
                </a:lnTo>
                <a:lnTo>
                  <a:pt x="0" y="11905"/>
                </a:lnTo>
                <a:lnTo>
                  <a:pt x="9990" y="0"/>
                </a:lnTo>
                <a:lnTo>
                  <a:pt x="9990" y="254"/>
                </a:lnTo>
                <a:close/>
              </a:path>
            </a:pathLst>
          </a:custGeom>
          <a:solidFill>
            <a:srgbClr val="052424"/>
          </a:solidFill>
          <a:ln w="0">
            <a:noFill/>
          </a:ln>
        </p:spPr>
      </p:sp>
      <p:sp>
        <p:nvSpPr>
          <p:cNvPr id="288" name="Freeform 287"/>
          <p:cNvSpPr/>
          <p:nvPr/>
        </p:nvSpPr>
        <p:spPr>
          <a:xfrm>
            <a:off x="366120" y="2481120"/>
            <a:ext cx="3672720" cy="4376880"/>
          </a:xfrm>
          <a:custGeom>
            <a:avLst/>
            <a:gdLst/>
            <a:ahLst/>
            <a:cxnLst/>
            <a:rect l="0" t="0" r="r" b="b"/>
            <a:pathLst>
              <a:path w="10202" h="12158">
                <a:moveTo>
                  <a:pt x="10202" y="253"/>
                </a:moveTo>
                <a:lnTo>
                  <a:pt x="212" y="12158"/>
                </a:lnTo>
                <a:lnTo>
                  <a:pt x="0" y="12158"/>
                </a:lnTo>
                <a:lnTo>
                  <a:pt x="10202" y="0"/>
                </a:lnTo>
                <a:lnTo>
                  <a:pt x="10202" y="253"/>
                </a:lnTo>
                <a:close/>
              </a:path>
            </a:pathLst>
          </a:custGeom>
          <a:solidFill>
            <a:srgbClr val="052525"/>
          </a:solidFill>
          <a:ln w="0">
            <a:noFill/>
          </a:ln>
        </p:spPr>
      </p:sp>
      <p:sp>
        <p:nvSpPr>
          <p:cNvPr id="289" name="Freeform 288"/>
          <p:cNvSpPr/>
          <p:nvPr/>
        </p:nvSpPr>
        <p:spPr>
          <a:xfrm>
            <a:off x="289440" y="2390040"/>
            <a:ext cx="3749400" cy="4467960"/>
          </a:xfrm>
          <a:custGeom>
            <a:avLst/>
            <a:gdLst/>
            <a:ahLst/>
            <a:cxnLst/>
            <a:rect l="0" t="0" r="r" b="b"/>
            <a:pathLst>
              <a:path w="10415" h="12411">
                <a:moveTo>
                  <a:pt x="10415" y="253"/>
                </a:moveTo>
                <a:lnTo>
                  <a:pt x="213" y="12411"/>
                </a:lnTo>
                <a:lnTo>
                  <a:pt x="0" y="12411"/>
                </a:lnTo>
                <a:lnTo>
                  <a:pt x="10415" y="0"/>
                </a:lnTo>
                <a:lnTo>
                  <a:pt x="10415" y="253"/>
                </a:lnTo>
                <a:close/>
              </a:path>
            </a:pathLst>
          </a:custGeom>
          <a:solidFill>
            <a:srgbClr val="052626"/>
          </a:solidFill>
          <a:ln w="0">
            <a:noFill/>
          </a:ln>
        </p:spPr>
      </p:sp>
      <p:sp>
        <p:nvSpPr>
          <p:cNvPr id="290" name="Freeform 289"/>
          <p:cNvSpPr/>
          <p:nvPr/>
        </p:nvSpPr>
        <p:spPr>
          <a:xfrm>
            <a:off x="213120" y="2298960"/>
            <a:ext cx="3825720" cy="4559040"/>
          </a:xfrm>
          <a:custGeom>
            <a:avLst/>
            <a:gdLst/>
            <a:ahLst/>
            <a:cxnLst/>
            <a:rect l="0" t="0" r="r" b="b"/>
            <a:pathLst>
              <a:path w="10627" h="12664">
                <a:moveTo>
                  <a:pt x="10627" y="253"/>
                </a:moveTo>
                <a:lnTo>
                  <a:pt x="212" y="12664"/>
                </a:lnTo>
                <a:lnTo>
                  <a:pt x="0" y="12664"/>
                </a:lnTo>
                <a:lnTo>
                  <a:pt x="10627" y="0"/>
                </a:lnTo>
                <a:lnTo>
                  <a:pt x="10627" y="253"/>
                </a:lnTo>
                <a:close/>
              </a:path>
            </a:pathLst>
          </a:custGeom>
          <a:solidFill>
            <a:srgbClr val="052727"/>
          </a:solidFill>
          <a:ln w="0">
            <a:noFill/>
          </a:ln>
        </p:spPr>
      </p:sp>
      <p:sp>
        <p:nvSpPr>
          <p:cNvPr id="291" name="Freeform 290"/>
          <p:cNvSpPr/>
          <p:nvPr/>
        </p:nvSpPr>
        <p:spPr>
          <a:xfrm>
            <a:off x="136440" y="2207520"/>
            <a:ext cx="3902400" cy="4650480"/>
          </a:xfrm>
          <a:custGeom>
            <a:avLst/>
            <a:gdLst/>
            <a:ahLst/>
            <a:cxnLst/>
            <a:rect l="0" t="0" r="r" b="b"/>
            <a:pathLst>
              <a:path w="10840" h="12918">
                <a:moveTo>
                  <a:pt x="10840" y="254"/>
                </a:moveTo>
                <a:lnTo>
                  <a:pt x="213" y="12918"/>
                </a:lnTo>
                <a:lnTo>
                  <a:pt x="0" y="12918"/>
                </a:lnTo>
                <a:lnTo>
                  <a:pt x="10840" y="0"/>
                </a:lnTo>
                <a:lnTo>
                  <a:pt x="10840" y="254"/>
                </a:lnTo>
                <a:close/>
              </a:path>
            </a:pathLst>
          </a:custGeom>
          <a:solidFill>
            <a:srgbClr val="052828"/>
          </a:solidFill>
          <a:ln w="0">
            <a:noFill/>
          </a:ln>
        </p:spPr>
      </p:sp>
      <p:sp>
        <p:nvSpPr>
          <p:cNvPr id="292" name="Freeform 291"/>
          <p:cNvSpPr/>
          <p:nvPr/>
        </p:nvSpPr>
        <p:spPr>
          <a:xfrm>
            <a:off x="60120" y="2116440"/>
            <a:ext cx="3978720" cy="4741560"/>
          </a:xfrm>
          <a:custGeom>
            <a:avLst/>
            <a:gdLst/>
            <a:ahLst/>
            <a:cxnLst/>
            <a:rect l="0" t="0" r="r" b="b"/>
            <a:pathLst>
              <a:path w="11052" h="13171">
                <a:moveTo>
                  <a:pt x="11052" y="253"/>
                </a:moveTo>
                <a:lnTo>
                  <a:pt x="212" y="13171"/>
                </a:lnTo>
                <a:lnTo>
                  <a:pt x="0" y="13171"/>
                </a:lnTo>
                <a:lnTo>
                  <a:pt x="11052" y="0"/>
                </a:lnTo>
                <a:lnTo>
                  <a:pt x="11052" y="253"/>
                </a:lnTo>
                <a:close/>
              </a:path>
            </a:pathLst>
          </a:custGeom>
          <a:solidFill>
            <a:srgbClr val="062929"/>
          </a:solidFill>
          <a:ln w="0">
            <a:noFill/>
          </a:ln>
        </p:spPr>
      </p:sp>
      <p:sp>
        <p:nvSpPr>
          <p:cNvPr id="293" name="Freeform 292"/>
          <p:cNvSpPr/>
          <p:nvPr/>
        </p:nvSpPr>
        <p:spPr>
          <a:xfrm>
            <a:off x="0" y="2044800"/>
            <a:ext cx="4038840" cy="4813200"/>
          </a:xfrm>
          <a:custGeom>
            <a:avLst/>
            <a:gdLst/>
            <a:ahLst/>
            <a:cxnLst/>
            <a:rect l="0" t="0" r="r" b="b"/>
            <a:pathLst>
              <a:path w="11219" h="13370">
                <a:moveTo>
                  <a:pt x="11219" y="199"/>
                </a:moveTo>
                <a:lnTo>
                  <a:pt x="167" y="13370"/>
                </a:lnTo>
                <a:lnTo>
                  <a:pt x="0" y="13370"/>
                </a:lnTo>
                <a:lnTo>
                  <a:pt x="11219" y="0"/>
                </a:lnTo>
                <a:lnTo>
                  <a:pt x="11219" y="199"/>
                </a:lnTo>
                <a:close/>
              </a:path>
            </a:pathLst>
          </a:custGeom>
          <a:solidFill>
            <a:srgbClr val="062A2A"/>
          </a:solidFill>
          <a:ln w="0">
            <a:noFill/>
          </a:ln>
        </p:spPr>
      </p:sp>
      <p:sp>
        <p:nvSpPr>
          <p:cNvPr id="294" name="Freeform 293"/>
          <p:cNvSpPr/>
          <p:nvPr/>
        </p:nvSpPr>
        <p:spPr>
          <a:xfrm>
            <a:off x="0" y="2025360"/>
            <a:ext cx="4038840" cy="4832640"/>
          </a:xfrm>
          <a:custGeom>
            <a:avLst/>
            <a:gdLst/>
            <a:ahLst/>
            <a:cxnLst/>
            <a:rect l="0" t="0" r="r" b="b"/>
            <a:pathLst>
              <a:path w="11219" h="13424">
                <a:moveTo>
                  <a:pt x="11219" y="54"/>
                </a:moveTo>
                <a:lnTo>
                  <a:pt x="0" y="13424"/>
                </a:lnTo>
                <a:lnTo>
                  <a:pt x="0" y="13370"/>
                </a:lnTo>
                <a:lnTo>
                  <a:pt x="11219" y="0"/>
                </a:lnTo>
                <a:lnTo>
                  <a:pt x="11219" y="54"/>
                </a:lnTo>
                <a:close/>
              </a:path>
            </a:pathLst>
          </a:custGeom>
          <a:solidFill>
            <a:srgbClr val="062A2A"/>
          </a:solidFill>
          <a:ln w="0">
            <a:noFill/>
          </a:ln>
        </p:spPr>
      </p:sp>
      <p:sp>
        <p:nvSpPr>
          <p:cNvPr id="295" name="Freeform 294"/>
          <p:cNvSpPr/>
          <p:nvPr/>
        </p:nvSpPr>
        <p:spPr>
          <a:xfrm>
            <a:off x="0" y="193428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62B2B"/>
          </a:solidFill>
          <a:ln w="0">
            <a:noFill/>
          </a:ln>
        </p:spPr>
      </p:sp>
      <p:sp>
        <p:nvSpPr>
          <p:cNvPr id="296" name="Freeform 295"/>
          <p:cNvSpPr/>
          <p:nvPr/>
        </p:nvSpPr>
        <p:spPr>
          <a:xfrm>
            <a:off x="0" y="184284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62C2C"/>
          </a:solidFill>
          <a:ln w="0">
            <a:noFill/>
          </a:ln>
        </p:spPr>
      </p:sp>
      <p:sp>
        <p:nvSpPr>
          <p:cNvPr id="297" name="Freeform 296"/>
          <p:cNvSpPr/>
          <p:nvPr/>
        </p:nvSpPr>
        <p:spPr>
          <a:xfrm>
            <a:off x="0" y="175176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62D2D"/>
          </a:solidFill>
          <a:ln w="0">
            <a:noFill/>
          </a:ln>
        </p:spPr>
      </p:sp>
      <p:sp>
        <p:nvSpPr>
          <p:cNvPr id="298" name="Freeform 297"/>
          <p:cNvSpPr/>
          <p:nvPr/>
        </p:nvSpPr>
        <p:spPr>
          <a:xfrm>
            <a:off x="0" y="166068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62E2E"/>
          </a:solidFill>
          <a:ln w="0">
            <a:noFill/>
          </a:ln>
        </p:spPr>
      </p:sp>
      <p:sp>
        <p:nvSpPr>
          <p:cNvPr id="299" name="Freeform 298"/>
          <p:cNvSpPr/>
          <p:nvPr/>
        </p:nvSpPr>
        <p:spPr>
          <a:xfrm>
            <a:off x="0" y="156924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62F2F"/>
          </a:solidFill>
          <a:ln w="0">
            <a:noFill/>
          </a:ln>
        </p:spPr>
      </p:sp>
      <p:sp>
        <p:nvSpPr>
          <p:cNvPr id="300" name="Freeform 299"/>
          <p:cNvSpPr/>
          <p:nvPr/>
        </p:nvSpPr>
        <p:spPr>
          <a:xfrm>
            <a:off x="0" y="1478160"/>
            <a:ext cx="4038840" cy="4904640"/>
          </a:xfrm>
          <a:custGeom>
            <a:avLst/>
            <a:gdLst/>
            <a:ahLst/>
            <a:cxnLst/>
            <a:rect l="0" t="0" r="r" b="b"/>
            <a:pathLst>
              <a:path w="11219" h="13624">
                <a:moveTo>
                  <a:pt x="11219" y="253"/>
                </a:moveTo>
                <a:lnTo>
                  <a:pt x="0" y="13624"/>
                </a:lnTo>
                <a:lnTo>
                  <a:pt x="0" y="13371"/>
                </a:lnTo>
                <a:lnTo>
                  <a:pt x="11219" y="0"/>
                </a:lnTo>
                <a:lnTo>
                  <a:pt x="11219" y="253"/>
                </a:lnTo>
                <a:close/>
              </a:path>
            </a:pathLst>
          </a:custGeom>
          <a:solidFill>
            <a:srgbClr val="073030"/>
          </a:solidFill>
          <a:ln w="0">
            <a:noFill/>
          </a:ln>
        </p:spPr>
      </p:sp>
      <p:sp>
        <p:nvSpPr>
          <p:cNvPr id="301" name="Freeform 300"/>
          <p:cNvSpPr/>
          <p:nvPr/>
        </p:nvSpPr>
        <p:spPr>
          <a:xfrm>
            <a:off x="0" y="138708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73131"/>
          </a:solidFill>
          <a:ln w="0">
            <a:noFill/>
          </a:ln>
        </p:spPr>
      </p:sp>
      <p:sp>
        <p:nvSpPr>
          <p:cNvPr id="302" name="Freeform 301"/>
          <p:cNvSpPr/>
          <p:nvPr/>
        </p:nvSpPr>
        <p:spPr>
          <a:xfrm>
            <a:off x="0" y="129600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73232"/>
          </a:solidFill>
          <a:ln w="0">
            <a:noFill/>
          </a:ln>
        </p:spPr>
      </p:sp>
      <p:sp>
        <p:nvSpPr>
          <p:cNvPr id="303" name="Freeform 302"/>
          <p:cNvSpPr/>
          <p:nvPr/>
        </p:nvSpPr>
        <p:spPr>
          <a:xfrm>
            <a:off x="0" y="120456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73332"/>
          </a:solidFill>
          <a:ln w="0">
            <a:noFill/>
          </a:ln>
        </p:spPr>
      </p:sp>
      <p:sp>
        <p:nvSpPr>
          <p:cNvPr id="304" name="Freeform 303"/>
          <p:cNvSpPr/>
          <p:nvPr/>
        </p:nvSpPr>
        <p:spPr>
          <a:xfrm>
            <a:off x="0" y="111348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73433"/>
          </a:solidFill>
          <a:ln w="0">
            <a:noFill/>
          </a:ln>
        </p:spPr>
      </p:sp>
      <p:sp>
        <p:nvSpPr>
          <p:cNvPr id="305" name="Freeform 304"/>
          <p:cNvSpPr/>
          <p:nvPr/>
        </p:nvSpPr>
        <p:spPr>
          <a:xfrm>
            <a:off x="0" y="102240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73534"/>
          </a:solidFill>
          <a:ln w="0">
            <a:noFill/>
          </a:ln>
        </p:spPr>
      </p:sp>
      <p:sp>
        <p:nvSpPr>
          <p:cNvPr id="306" name="Freeform 305"/>
          <p:cNvSpPr/>
          <p:nvPr/>
        </p:nvSpPr>
        <p:spPr>
          <a:xfrm>
            <a:off x="0" y="93132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73635"/>
          </a:solidFill>
          <a:ln w="0">
            <a:noFill/>
          </a:ln>
        </p:spPr>
      </p:sp>
      <p:sp>
        <p:nvSpPr>
          <p:cNvPr id="307" name="Freeform 306"/>
          <p:cNvSpPr/>
          <p:nvPr/>
        </p:nvSpPr>
        <p:spPr>
          <a:xfrm>
            <a:off x="0" y="83988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83736"/>
          </a:solidFill>
          <a:ln w="0">
            <a:noFill/>
          </a:ln>
        </p:spPr>
      </p:sp>
      <p:sp>
        <p:nvSpPr>
          <p:cNvPr id="308" name="Freeform 307"/>
          <p:cNvSpPr/>
          <p:nvPr/>
        </p:nvSpPr>
        <p:spPr>
          <a:xfrm>
            <a:off x="0" y="74880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83837"/>
          </a:solidFill>
          <a:ln w="0">
            <a:noFill/>
          </a:ln>
        </p:spPr>
      </p:sp>
      <p:sp>
        <p:nvSpPr>
          <p:cNvPr id="309" name="Freeform 308"/>
          <p:cNvSpPr/>
          <p:nvPr/>
        </p:nvSpPr>
        <p:spPr>
          <a:xfrm>
            <a:off x="0" y="65772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83938"/>
          </a:solidFill>
          <a:ln w="0">
            <a:noFill/>
          </a:ln>
        </p:spPr>
      </p:sp>
      <p:sp>
        <p:nvSpPr>
          <p:cNvPr id="310" name="Freeform 309"/>
          <p:cNvSpPr/>
          <p:nvPr/>
        </p:nvSpPr>
        <p:spPr>
          <a:xfrm>
            <a:off x="0" y="56628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83A39"/>
          </a:solidFill>
          <a:ln w="0">
            <a:noFill/>
          </a:ln>
        </p:spPr>
      </p:sp>
      <p:sp>
        <p:nvSpPr>
          <p:cNvPr id="311" name="Freeform 310"/>
          <p:cNvSpPr/>
          <p:nvPr/>
        </p:nvSpPr>
        <p:spPr>
          <a:xfrm>
            <a:off x="0" y="475200"/>
            <a:ext cx="4038840" cy="4904640"/>
          </a:xfrm>
          <a:custGeom>
            <a:avLst/>
            <a:gdLst/>
            <a:ahLst/>
            <a:cxnLst/>
            <a:rect l="0" t="0" r="r" b="b"/>
            <a:pathLst>
              <a:path w="11219" h="13624">
                <a:moveTo>
                  <a:pt x="11219" y="253"/>
                </a:moveTo>
                <a:lnTo>
                  <a:pt x="0" y="13624"/>
                </a:lnTo>
                <a:lnTo>
                  <a:pt x="0" y="13371"/>
                </a:lnTo>
                <a:lnTo>
                  <a:pt x="11219" y="0"/>
                </a:lnTo>
                <a:lnTo>
                  <a:pt x="11219" y="253"/>
                </a:lnTo>
                <a:close/>
              </a:path>
            </a:pathLst>
          </a:custGeom>
          <a:solidFill>
            <a:srgbClr val="083B3A"/>
          </a:solidFill>
          <a:ln w="0">
            <a:noFill/>
          </a:ln>
        </p:spPr>
      </p:sp>
      <p:sp>
        <p:nvSpPr>
          <p:cNvPr id="312" name="Freeform 311"/>
          <p:cNvSpPr/>
          <p:nvPr/>
        </p:nvSpPr>
        <p:spPr>
          <a:xfrm>
            <a:off x="0" y="38412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83C3B"/>
          </a:solidFill>
          <a:ln w="0">
            <a:noFill/>
          </a:ln>
        </p:spPr>
      </p:sp>
      <p:sp>
        <p:nvSpPr>
          <p:cNvPr id="313" name="Freeform 312"/>
          <p:cNvSpPr/>
          <p:nvPr/>
        </p:nvSpPr>
        <p:spPr>
          <a:xfrm>
            <a:off x="0" y="29304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83D3C"/>
          </a:solidFill>
          <a:ln w="0">
            <a:noFill/>
          </a:ln>
        </p:spPr>
      </p:sp>
      <p:sp>
        <p:nvSpPr>
          <p:cNvPr id="314" name="Freeform 313"/>
          <p:cNvSpPr/>
          <p:nvPr/>
        </p:nvSpPr>
        <p:spPr>
          <a:xfrm>
            <a:off x="0" y="201600"/>
            <a:ext cx="4038840" cy="4904640"/>
          </a:xfrm>
          <a:custGeom>
            <a:avLst/>
            <a:gdLst/>
            <a:ahLst/>
            <a:cxnLst/>
            <a:rect l="0" t="0" r="r" b="b"/>
            <a:pathLst>
              <a:path w="11219" h="13624">
                <a:moveTo>
                  <a:pt x="11219" y="254"/>
                </a:moveTo>
                <a:lnTo>
                  <a:pt x="0" y="13624"/>
                </a:lnTo>
                <a:lnTo>
                  <a:pt x="0" y="13371"/>
                </a:lnTo>
                <a:lnTo>
                  <a:pt x="11219" y="0"/>
                </a:lnTo>
                <a:lnTo>
                  <a:pt x="11219" y="254"/>
                </a:lnTo>
                <a:close/>
              </a:path>
            </a:pathLst>
          </a:custGeom>
          <a:solidFill>
            <a:srgbClr val="083E3D"/>
          </a:solidFill>
          <a:ln w="0">
            <a:noFill/>
          </a:ln>
        </p:spPr>
      </p:sp>
      <p:sp>
        <p:nvSpPr>
          <p:cNvPr id="315" name="Freeform 314"/>
          <p:cNvSpPr/>
          <p:nvPr/>
        </p:nvSpPr>
        <p:spPr>
          <a:xfrm>
            <a:off x="0" y="110520"/>
            <a:ext cx="4038840" cy="4904640"/>
          </a:xfrm>
          <a:custGeom>
            <a:avLst/>
            <a:gdLst/>
            <a:ahLst/>
            <a:cxnLst/>
            <a:rect l="0" t="0" r="r" b="b"/>
            <a:pathLst>
              <a:path w="11219" h="13624">
                <a:moveTo>
                  <a:pt x="11219" y="253"/>
                </a:moveTo>
                <a:lnTo>
                  <a:pt x="0" y="13624"/>
                </a:lnTo>
                <a:lnTo>
                  <a:pt x="0" y="13370"/>
                </a:lnTo>
                <a:lnTo>
                  <a:pt x="11219" y="0"/>
                </a:lnTo>
                <a:lnTo>
                  <a:pt x="11219" y="253"/>
                </a:lnTo>
                <a:close/>
              </a:path>
            </a:pathLst>
          </a:custGeom>
          <a:solidFill>
            <a:srgbClr val="093F3E"/>
          </a:solidFill>
          <a:ln w="0">
            <a:noFill/>
          </a:ln>
        </p:spPr>
      </p:sp>
      <p:sp>
        <p:nvSpPr>
          <p:cNvPr id="316" name="Freeform 315"/>
          <p:cNvSpPr/>
          <p:nvPr/>
        </p:nvSpPr>
        <p:spPr>
          <a:xfrm>
            <a:off x="0" y="19440"/>
            <a:ext cx="4038840" cy="4904280"/>
          </a:xfrm>
          <a:custGeom>
            <a:avLst/>
            <a:gdLst/>
            <a:ahLst/>
            <a:cxnLst/>
            <a:rect l="0" t="0" r="r" b="b"/>
            <a:pathLst>
              <a:path w="11219" h="13623">
                <a:moveTo>
                  <a:pt x="11219" y="253"/>
                </a:moveTo>
                <a:lnTo>
                  <a:pt x="0" y="13623"/>
                </a:lnTo>
                <a:lnTo>
                  <a:pt x="0" y="13370"/>
                </a:lnTo>
                <a:lnTo>
                  <a:pt x="11219" y="0"/>
                </a:lnTo>
                <a:lnTo>
                  <a:pt x="11219" y="253"/>
                </a:lnTo>
                <a:close/>
              </a:path>
            </a:pathLst>
          </a:custGeom>
          <a:solidFill>
            <a:srgbClr val="09403F"/>
          </a:solidFill>
          <a:ln w="0">
            <a:noFill/>
          </a:ln>
        </p:spPr>
      </p:sp>
      <p:sp>
        <p:nvSpPr>
          <p:cNvPr id="317" name="Freeform 316"/>
          <p:cNvSpPr/>
          <p:nvPr/>
        </p:nvSpPr>
        <p:spPr>
          <a:xfrm>
            <a:off x="0" y="0"/>
            <a:ext cx="4038840" cy="4832640"/>
          </a:xfrm>
          <a:custGeom>
            <a:avLst/>
            <a:gdLst/>
            <a:ahLst/>
            <a:cxnLst/>
            <a:rect l="0" t="0" r="r" b="b"/>
            <a:pathLst>
              <a:path w="11219" h="13424">
                <a:moveTo>
                  <a:pt x="11219" y="54"/>
                </a:moveTo>
                <a:lnTo>
                  <a:pt x="0" y="13424"/>
                </a:lnTo>
                <a:lnTo>
                  <a:pt x="0" y="13370"/>
                </a:lnTo>
                <a:lnTo>
                  <a:pt x="11219" y="0"/>
                </a:lnTo>
                <a:lnTo>
                  <a:pt x="11219" y="54"/>
                </a:lnTo>
                <a:close/>
              </a:path>
            </a:pathLst>
          </a:custGeom>
          <a:solidFill>
            <a:srgbClr val="094140"/>
          </a:solidFill>
          <a:ln w="0">
            <a:noFill/>
          </a:ln>
        </p:spPr>
      </p:sp>
      <p:sp>
        <p:nvSpPr>
          <p:cNvPr id="318" name="Freeform 317"/>
          <p:cNvSpPr/>
          <p:nvPr/>
        </p:nvSpPr>
        <p:spPr>
          <a:xfrm>
            <a:off x="0" y="0"/>
            <a:ext cx="4038840" cy="4813200"/>
          </a:xfrm>
          <a:custGeom>
            <a:avLst/>
            <a:gdLst/>
            <a:ahLst/>
            <a:cxnLst/>
            <a:rect l="0" t="0" r="r" b="b"/>
            <a:pathLst>
              <a:path w="11219" h="13370">
                <a:moveTo>
                  <a:pt x="11219" y="0"/>
                </a:moveTo>
                <a:lnTo>
                  <a:pt x="0" y="13370"/>
                </a:lnTo>
                <a:lnTo>
                  <a:pt x="0" y="13171"/>
                </a:lnTo>
                <a:lnTo>
                  <a:pt x="11052" y="0"/>
                </a:lnTo>
                <a:lnTo>
                  <a:pt x="11219" y="0"/>
                </a:lnTo>
                <a:close/>
              </a:path>
            </a:pathLst>
          </a:custGeom>
          <a:solidFill>
            <a:srgbClr val="094141"/>
          </a:solidFill>
          <a:ln w="0">
            <a:noFill/>
          </a:ln>
        </p:spPr>
      </p:sp>
      <p:sp>
        <p:nvSpPr>
          <p:cNvPr id="319" name="Freeform 318"/>
          <p:cNvSpPr/>
          <p:nvPr/>
        </p:nvSpPr>
        <p:spPr>
          <a:xfrm>
            <a:off x="0" y="0"/>
            <a:ext cx="3978720" cy="4741560"/>
          </a:xfrm>
          <a:custGeom>
            <a:avLst/>
            <a:gdLst/>
            <a:ahLst/>
            <a:cxnLst/>
            <a:rect l="0" t="0" r="r" b="b"/>
            <a:pathLst>
              <a:path w="11052" h="13171">
                <a:moveTo>
                  <a:pt x="11052" y="0"/>
                </a:moveTo>
                <a:lnTo>
                  <a:pt x="0" y="13171"/>
                </a:lnTo>
                <a:lnTo>
                  <a:pt x="0" y="12918"/>
                </a:lnTo>
                <a:lnTo>
                  <a:pt x="10839" y="0"/>
                </a:lnTo>
                <a:lnTo>
                  <a:pt x="11052" y="0"/>
                </a:lnTo>
                <a:close/>
              </a:path>
            </a:pathLst>
          </a:custGeom>
          <a:solidFill>
            <a:srgbClr val="094241"/>
          </a:solidFill>
          <a:ln w="0">
            <a:noFill/>
          </a:ln>
        </p:spPr>
      </p:sp>
      <p:sp>
        <p:nvSpPr>
          <p:cNvPr id="320" name="Freeform 319"/>
          <p:cNvSpPr/>
          <p:nvPr/>
        </p:nvSpPr>
        <p:spPr>
          <a:xfrm>
            <a:off x="0" y="0"/>
            <a:ext cx="3902040" cy="4650480"/>
          </a:xfrm>
          <a:custGeom>
            <a:avLst/>
            <a:gdLst/>
            <a:ahLst/>
            <a:cxnLst/>
            <a:rect l="0" t="0" r="r" b="b"/>
            <a:pathLst>
              <a:path w="10839" h="12918">
                <a:moveTo>
                  <a:pt x="10839" y="0"/>
                </a:moveTo>
                <a:lnTo>
                  <a:pt x="0" y="12918"/>
                </a:lnTo>
                <a:lnTo>
                  <a:pt x="0" y="12664"/>
                </a:lnTo>
                <a:lnTo>
                  <a:pt x="10627" y="0"/>
                </a:lnTo>
                <a:lnTo>
                  <a:pt x="10839" y="0"/>
                </a:lnTo>
                <a:close/>
              </a:path>
            </a:pathLst>
          </a:custGeom>
          <a:solidFill>
            <a:srgbClr val="094342"/>
          </a:solidFill>
          <a:ln w="0">
            <a:noFill/>
          </a:ln>
        </p:spPr>
      </p:sp>
      <p:sp>
        <p:nvSpPr>
          <p:cNvPr id="321" name="Freeform 320"/>
          <p:cNvSpPr/>
          <p:nvPr/>
        </p:nvSpPr>
        <p:spPr>
          <a:xfrm>
            <a:off x="0" y="0"/>
            <a:ext cx="3825720" cy="4559040"/>
          </a:xfrm>
          <a:custGeom>
            <a:avLst/>
            <a:gdLst/>
            <a:ahLst/>
            <a:cxnLst/>
            <a:rect l="0" t="0" r="r" b="b"/>
            <a:pathLst>
              <a:path w="10627" h="12664">
                <a:moveTo>
                  <a:pt x="10627" y="0"/>
                </a:moveTo>
                <a:lnTo>
                  <a:pt x="0" y="12664"/>
                </a:lnTo>
                <a:lnTo>
                  <a:pt x="0" y="12411"/>
                </a:lnTo>
                <a:lnTo>
                  <a:pt x="10414" y="0"/>
                </a:lnTo>
                <a:lnTo>
                  <a:pt x="10627" y="0"/>
                </a:lnTo>
                <a:close/>
              </a:path>
            </a:pathLst>
          </a:custGeom>
          <a:solidFill>
            <a:srgbClr val="094443"/>
          </a:solidFill>
          <a:ln w="0">
            <a:noFill/>
          </a:ln>
        </p:spPr>
      </p:sp>
      <p:sp>
        <p:nvSpPr>
          <p:cNvPr id="322" name="Freeform 321"/>
          <p:cNvSpPr/>
          <p:nvPr/>
        </p:nvSpPr>
        <p:spPr>
          <a:xfrm>
            <a:off x="0" y="0"/>
            <a:ext cx="3749040" cy="4467960"/>
          </a:xfrm>
          <a:custGeom>
            <a:avLst/>
            <a:gdLst/>
            <a:ahLst/>
            <a:cxnLst/>
            <a:rect l="0" t="0" r="r" b="b"/>
            <a:pathLst>
              <a:path w="10414" h="12411">
                <a:moveTo>
                  <a:pt x="10414" y="0"/>
                </a:moveTo>
                <a:lnTo>
                  <a:pt x="0" y="12411"/>
                </a:lnTo>
                <a:lnTo>
                  <a:pt x="0" y="12158"/>
                </a:lnTo>
                <a:lnTo>
                  <a:pt x="10202" y="0"/>
                </a:lnTo>
                <a:lnTo>
                  <a:pt x="10414" y="0"/>
                </a:lnTo>
                <a:close/>
              </a:path>
            </a:pathLst>
          </a:custGeom>
          <a:solidFill>
            <a:srgbClr val="094544"/>
          </a:solidFill>
          <a:ln w="0">
            <a:noFill/>
          </a:ln>
        </p:spPr>
      </p:sp>
      <p:sp>
        <p:nvSpPr>
          <p:cNvPr id="323" name="Freeform 322"/>
          <p:cNvSpPr/>
          <p:nvPr/>
        </p:nvSpPr>
        <p:spPr>
          <a:xfrm>
            <a:off x="0" y="0"/>
            <a:ext cx="3672720" cy="4376880"/>
          </a:xfrm>
          <a:custGeom>
            <a:avLst/>
            <a:gdLst/>
            <a:ahLst/>
            <a:cxnLst/>
            <a:rect l="0" t="0" r="r" b="b"/>
            <a:pathLst>
              <a:path w="10202" h="12158">
                <a:moveTo>
                  <a:pt x="10202" y="0"/>
                </a:moveTo>
                <a:lnTo>
                  <a:pt x="0" y="12158"/>
                </a:lnTo>
                <a:lnTo>
                  <a:pt x="0" y="11905"/>
                </a:lnTo>
                <a:lnTo>
                  <a:pt x="9989" y="0"/>
                </a:lnTo>
                <a:lnTo>
                  <a:pt x="10202" y="0"/>
                </a:lnTo>
                <a:close/>
              </a:path>
            </a:pathLst>
          </a:custGeom>
          <a:solidFill>
            <a:srgbClr val="0A4645"/>
          </a:solidFill>
          <a:ln w="0">
            <a:noFill/>
          </a:ln>
        </p:spPr>
      </p:sp>
      <p:sp>
        <p:nvSpPr>
          <p:cNvPr id="324" name="Freeform 323"/>
          <p:cNvSpPr/>
          <p:nvPr/>
        </p:nvSpPr>
        <p:spPr>
          <a:xfrm>
            <a:off x="0" y="0"/>
            <a:ext cx="3596040" cy="4285800"/>
          </a:xfrm>
          <a:custGeom>
            <a:avLst/>
            <a:gdLst/>
            <a:ahLst/>
            <a:cxnLst/>
            <a:rect l="0" t="0" r="r" b="b"/>
            <a:pathLst>
              <a:path w="9989" h="11905">
                <a:moveTo>
                  <a:pt x="9989" y="0"/>
                </a:moveTo>
                <a:lnTo>
                  <a:pt x="0" y="11905"/>
                </a:lnTo>
                <a:lnTo>
                  <a:pt x="0" y="11651"/>
                </a:lnTo>
                <a:lnTo>
                  <a:pt x="9777" y="0"/>
                </a:lnTo>
                <a:lnTo>
                  <a:pt x="9989" y="0"/>
                </a:lnTo>
                <a:close/>
              </a:path>
            </a:pathLst>
          </a:custGeom>
          <a:solidFill>
            <a:srgbClr val="0A4746"/>
          </a:solidFill>
          <a:ln w="0">
            <a:noFill/>
          </a:ln>
        </p:spPr>
      </p:sp>
      <p:sp>
        <p:nvSpPr>
          <p:cNvPr id="325" name="Freeform 324"/>
          <p:cNvSpPr/>
          <p:nvPr/>
        </p:nvSpPr>
        <p:spPr>
          <a:xfrm>
            <a:off x="0" y="0"/>
            <a:ext cx="3519720" cy="4194360"/>
          </a:xfrm>
          <a:custGeom>
            <a:avLst/>
            <a:gdLst/>
            <a:ahLst/>
            <a:cxnLst/>
            <a:rect l="0" t="0" r="r" b="b"/>
            <a:pathLst>
              <a:path w="9777" h="11651">
                <a:moveTo>
                  <a:pt x="9777" y="0"/>
                </a:moveTo>
                <a:lnTo>
                  <a:pt x="0" y="11651"/>
                </a:lnTo>
                <a:lnTo>
                  <a:pt x="0" y="11398"/>
                </a:lnTo>
                <a:lnTo>
                  <a:pt x="9564" y="0"/>
                </a:lnTo>
                <a:lnTo>
                  <a:pt x="9777" y="0"/>
                </a:lnTo>
                <a:close/>
              </a:path>
            </a:pathLst>
          </a:custGeom>
          <a:solidFill>
            <a:srgbClr val="0A4847"/>
          </a:solidFill>
          <a:ln w="0">
            <a:noFill/>
          </a:ln>
        </p:spPr>
      </p:sp>
      <p:sp>
        <p:nvSpPr>
          <p:cNvPr id="326" name="Freeform 325"/>
          <p:cNvSpPr/>
          <p:nvPr/>
        </p:nvSpPr>
        <p:spPr>
          <a:xfrm>
            <a:off x="0" y="0"/>
            <a:ext cx="3443040" cy="4103280"/>
          </a:xfrm>
          <a:custGeom>
            <a:avLst/>
            <a:gdLst/>
            <a:ahLst/>
            <a:cxnLst/>
            <a:rect l="0" t="0" r="r" b="b"/>
            <a:pathLst>
              <a:path w="9564" h="11398">
                <a:moveTo>
                  <a:pt x="9564" y="0"/>
                </a:moveTo>
                <a:lnTo>
                  <a:pt x="0" y="11398"/>
                </a:lnTo>
                <a:lnTo>
                  <a:pt x="0" y="11145"/>
                </a:lnTo>
                <a:lnTo>
                  <a:pt x="9352" y="0"/>
                </a:lnTo>
                <a:lnTo>
                  <a:pt x="9564" y="0"/>
                </a:lnTo>
                <a:close/>
              </a:path>
            </a:pathLst>
          </a:custGeom>
          <a:solidFill>
            <a:srgbClr val="0A4948"/>
          </a:solidFill>
          <a:ln w="0">
            <a:noFill/>
          </a:ln>
        </p:spPr>
      </p:sp>
      <p:sp>
        <p:nvSpPr>
          <p:cNvPr id="327" name="Freeform 326"/>
          <p:cNvSpPr/>
          <p:nvPr/>
        </p:nvSpPr>
        <p:spPr>
          <a:xfrm>
            <a:off x="0" y="0"/>
            <a:ext cx="3366720" cy="4012200"/>
          </a:xfrm>
          <a:custGeom>
            <a:avLst/>
            <a:gdLst/>
            <a:ahLst/>
            <a:cxnLst/>
            <a:rect l="0" t="0" r="r" b="b"/>
            <a:pathLst>
              <a:path w="9352" h="11145">
                <a:moveTo>
                  <a:pt x="9352" y="0"/>
                </a:moveTo>
                <a:lnTo>
                  <a:pt x="0" y="11145"/>
                </a:lnTo>
                <a:lnTo>
                  <a:pt x="0" y="10891"/>
                </a:lnTo>
                <a:lnTo>
                  <a:pt x="9139" y="0"/>
                </a:lnTo>
                <a:lnTo>
                  <a:pt x="9352" y="0"/>
                </a:lnTo>
                <a:close/>
              </a:path>
            </a:pathLst>
          </a:custGeom>
          <a:solidFill>
            <a:srgbClr val="0A4A49"/>
          </a:solidFill>
          <a:ln w="0">
            <a:noFill/>
          </a:ln>
        </p:spPr>
      </p:sp>
      <p:sp>
        <p:nvSpPr>
          <p:cNvPr id="328" name="Freeform 327"/>
          <p:cNvSpPr/>
          <p:nvPr/>
        </p:nvSpPr>
        <p:spPr>
          <a:xfrm>
            <a:off x="0" y="0"/>
            <a:ext cx="3290040" cy="3920760"/>
          </a:xfrm>
          <a:custGeom>
            <a:avLst/>
            <a:gdLst/>
            <a:ahLst/>
            <a:cxnLst/>
            <a:rect l="0" t="0" r="r" b="b"/>
            <a:pathLst>
              <a:path w="9139" h="10891">
                <a:moveTo>
                  <a:pt x="9139" y="0"/>
                </a:moveTo>
                <a:lnTo>
                  <a:pt x="0" y="10891"/>
                </a:lnTo>
                <a:lnTo>
                  <a:pt x="0" y="10638"/>
                </a:lnTo>
                <a:lnTo>
                  <a:pt x="8927" y="0"/>
                </a:lnTo>
                <a:lnTo>
                  <a:pt x="9139" y="0"/>
                </a:lnTo>
                <a:close/>
              </a:path>
            </a:pathLst>
          </a:custGeom>
          <a:solidFill>
            <a:srgbClr val="0A4B4A"/>
          </a:solidFill>
          <a:ln w="0">
            <a:noFill/>
          </a:ln>
        </p:spPr>
      </p:sp>
      <p:sp>
        <p:nvSpPr>
          <p:cNvPr id="329" name="Freeform 328"/>
          <p:cNvSpPr/>
          <p:nvPr/>
        </p:nvSpPr>
        <p:spPr>
          <a:xfrm>
            <a:off x="0" y="0"/>
            <a:ext cx="3213720" cy="3829680"/>
          </a:xfrm>
          <a:custGeom>
            <a:avLst/>
            <a:gdLst/>
            <a:ahLst/>
            <a:cxnLst/>
            <a:rect l="0" t="0" r="r" b="b"/>
            <a:pathLst>
              <a:path w="8927" h="10638">
                <a:moveTo>
                  <a:pt x="8927" y="0"/>
                </a:moveTo>
                <a:lnTo>
                  <a:pt x="0" y="10638"/>
                </a:lnTo>
                <a:lnTo>
                  <a:pt x="0" y="10385"/>
                </a:lnTo>
                <a:lnTo>
                  <a:pt x="8714" y="0"/>
                </a:lnTo>
                <a:lnTo>
                  <a:pt x="8927" y="0"/>
                </a:lnTo>
                <a:close/>
              </a:path>
            </a:pathLst>
          </a:custGeom>
          <a:solidFill>
            <a:srgbClr val="0A4C4B"/>
          </a:solidFill>
          <a:ln w="0">
            <a:noFill/>
          </a:ln>
        </p:spPr>
      </p:sp>
      <p:sp>
        <p:nvSpPr>
          <p:cNvPr id="330" name="Freeform 329"/>
          <p:cNvSpPr/>
          <p:nvPr/>
        </p:nvSpPr>
        <p:spPr>
          <a:xfrm>
            <a:off x="0" y="0"/>
            <a:ext cx="3137040" cy="3738600"/>
          </a:xfrm>
          <a:custGeom>
            <a:avLst/>
            <a:gdLst/>
            <a:ahLst/>
            <a:cxnLst/>
            <a:rect l="0" t="0" r="r" b="b"/>
            <a:pathLst>
              <a:path w="8714" h="10385">
                <a:moveTo>
                  <a:pt x="8714" y="0"/>
                </a:moveTo>
                <a:lnTo>
                  <a:pt x="0" y="10385"/>
                </a:lnTo>
                <a:lnTo>
                  <a:pt x="0" y="10132"/>
                </a:lnTo>
                <a:lnTo>
                  <a:pt x="8502" y="0"/>
                </a:lnTo>
                <a:lnTo>
                  <a:pt x="8714" y="0"/>
                </a:lnTo>
                <a:close/>
              </a:path>
            </a:pathLst>
          </a:custGeom>
          <a:solidFill>
            <a:srgbClr val="0A4D4C"/>
          </a:solidFill>
          <a:ln w="0">
            <a:noFill/>
          </a:ln>
        </p:spPr>
      </p:sp>
      <p:sp>
        <p:nvSpPr>
          <p:cNvPr id="331" name="Freeform 330"/>
          <p:cNvSpPr/>
          <p:nvPr/>
        </p:nvSpPr>
        <p:spPr>
          <a:xfrm>
            <a:off x="0" y="0"/>
            <a:ext cx="3060720" cy="3647520"/>
          </a:xfrm>
          <a:custGeom>
            <a:avLst/>
            <a:gdLst/>
            <a:ahLst/>
            <a:cxnLst/>
            <a:rect l="0" t="0" r="r" b="b"/>
            <a:pathLst>
              <a:path w="8502" h="10132">
                <a:moveTo>
                  <a:pt x="8502" y="0"/>
                </a:moveTo>
                <a:lnTo>
                  <a:pt x="0" y="10132"/>
                </a:lnTo>
                <a:lnTo>
                  <a:pt x="0" y="9878"/>
                </a:lnTo>
                <a:lnTo>
                  <a:pt x="8289" y="0"/>
                </a:lnTo>
                <a:lnTo>
                  <a:pt x="8502" y="0"/>
                </a:lnTo>
                <a:close/>
              </a:path>
            </a:pathLst>
          </a:custGeom>
          <a:solidFill>
            <a:srgbClr val="0B4E4D"/>
          </a:solidFill>
          <a:ln w="0">
            <a:noFill/>
          </a:ln>
        </p:spPr>
      </p:sp>
      <p:sp>
        <p:nvSpPr>
          <p:cNvPr id="332" name="Freeform 331"/>
          <p:cNvSpPr/>
          <p:nvPr/>
        </p:nvSpPr>
        <p:spPr>
          <a:xfrm>
            <a:off x="0" y="0"/>
            <a:ext cx="2984040" cy="3556080"/>
          </a:xfrm>
          <a:custGeom>
            <a:avLst/>
            <a:gdLst/>
            <a:ahLst/>
            <a:cxnLst/>
            <a:rect l="0" t="0" r="r" b="b"/>
            <a:pathLst>
              <a:path w="8289" h="9878">
                <a:moveTo>
                  <a:pt x="8289" y="0"/>
                </a:moveTo>
                <a:lnTo>
                  <a:pt x="0" y="9878"/>
                </a:lnTo>
                <a:lnTo>
                  <a:pt x="0" y="9625"/>
                </a:lnTo>
                <a:lnTo>
                  <a:pt x="8076" y="0"/>
                </a:lnTo>
                <a:lnTo>
                  <a:pt x="8289" y="0"/>
                </a:lnTo>
                <a:close/>
              </a:path>
            </a:pathLst>
          </a:custGeom>
          <a:solidFill>
            <a:srgbClr val="0B4F4E"/>
          </a:solidFill>
          <a:ln w="0">
            <a:noFill/>
          </a:ln>
        </p:spPr>
      </p:sp>
      <p:sp>
        <p:nvSpPr>
          <p:cNvPr id="333" name="Freeform 332"/>
          <p:cNvSpPr/>
          <p:nvPr/>
        </p:nvSpPr>
        <p:spPr>
          <a:xfrm>
            <a:off x="0" y="0"/>
            <a:ext cx="2907360" cy="3465000"/>
          </a:xfrm>
          <a:custGeom>
            <a:avLst/>
            <a:gdLst/>
            <a:ahLst/>
            <a:cxnLst/>
            <a:rect l="0" t="0" r="r" b="b"/>
            <a:pathLst>
              <a:path w="8076" h="9625">
                <a:moveTo>
                  <a:pt x="8076" y="0"/>
                </a:moveTo>
                <a:lnTo>
                  <a:pt x="0" y="9625"/>
                </a:lnTo>
                <a:lnTo>
                  <a:pt x="0" y="9372"/>
                </a:lnTo>
                <a:lnTo>
                  <a:pt x="7864" y="0"/>
                </a:lnTo>
                <a:lnTo>
                  <a:pt x="8076" y="0"/>
                </a:lnTo>
                <a:close/>
              </a:path>
            </a:pathLst>
          </a:custGeom>
          <a:solidFill>
            <a:srgbClr val="0B504F"/>
          </a:solidFill>
          <a:ln w="0">
            <a:noFill/>
          </a:ln>
        </p:spPr>
      </p:sp>
      <p:sp>
        <p:nvSpPr>
          <p:cNvPr id="334" name="Freeform 333"/>
          <p:cNvSpPr/>
          <p:nvPr/>
        </p:nvSpPr>
        <p:spPr>
          <a:xfrm>
            <a:off x="0" y="0"/>
            <a:ext cx="2831040" cy="3373920"/>
          </a:xfrm>
          <a:custGeom>
            <a:avLst/>
            <a:gdLst/>
            <a:ahLst/>
            <a:cxnLst/>
            <a:rect l="0" t="0" r="r" b="b"/>
            <a:pathLst>
              <a:path w="7864" h="9372">
                <a:moveTo>
                  <a:pt x="7864" y="0"/>
                </a:moveTo>
                <a:lnTo>
                  <a:pt x="0" y="9372"/>
                </a:lnTo>
                <a:lnTo>
                  <a:pt x="0" y="9118"/>
                </a:lnTo>
                <a:lnTo>
                  <a:pt x="7651" y="0"/>
                </a:lnTo>
                <a:lnTo>
                  <a:pt x="7864" y="0"/>
                </a:lnTo>
                <a:close/>
              </a:path>
            </a:pathLst>
          </a:custGeom>
          <a:solidFill>
            <a:srgbClr val="0B5150"/>
          </a:solidFill>
          <a:ln w="0">
            <a:noFill/>
          </a:ln>
        </p:spPr>
      </p:sp>
      <p:sp>
        <p:nvSpPr>
          <p:cNvPr id="335" name="Freeform 334"/>
          <p:cNvSpPr/>
          <p:nvPr/>
        </p:nvSpPr>
        <p:spPr>
          <a:xfrm>
            <a:off x="0" y="0"/>
            <a:ext cx="2754360" cy="3282480"/>
          </a:xfrm>
          <a:custGeom>
            <a:avLst/>
            <a:gdLst/>
            <a:ahLst/>
            <a:cxnLst/>
            <a:rect l="0" t="0" r="r" b="b"/>
            <a:pathLst>
              <a:path w="7651" h="9118">
                <a:moveTo>
                  <a:pt x="7651" y="0"/>
                </a:moveTo>
                <a:lnTo>
                  <a:pt x="0" y="9118"/>
                </a:lnTo>
                <a:lnTo>
                  <a:pt x="0" y="8865"/>
                </a:lnTo>
                <a:lnTo>
                  <a:pt x="7439" y="0"/>
                </a:lnTo>
                <a:lnTo>
                  <a:pt x="7651" y="0"/>
                </a:lnTo>
                <a:close/>
              </a:path>
            </a:pathLst>
          </a:custGeom>
          <a:solidFill>
            <a:srgbClr val="0B5251"/>
          </a:solidFill>
          <a:ln w="0">
            <a:noFill/>
          </a:ln>
        </p:spPr>
      </p:sp>
      <p:sp>
        <p:nvSpPr>
          <p:cNvPr id="336" name="Freeform 335"/>
          <p:cNvSpPr/>
          <p:nvPr/>
        </p:nvSpPr>
        <p:spPr>
          <a:xfrm>
            <a:off x="0" y="0"/>
            <a:ext cx="2678040" cy="3191400"/>
          </a:xfrm>
          <a:custGeom>
            <a:avLst/>
            <a:gdLst/>
            <a:ahLst/>
            <a:cxnLst/>
            <a:rect l="0" t="0" r="r" b="b"/>
            <a:pathLst>
              <a:path w="7439" h="8865">
                <a:moveTo>
                  <a:pt x="7439" y="0"/>
                </a:moveTo>
                <a:lnTo>
                  <a:pt x="0" y="8865"/>
                </a:lnTo>
                <a:lnTo>
                  <a:pt x="0" y="8612"/>
                </a:lnTo>
                <a:lnTo>
                  <a:pt x="7226" y="0"/>
                </a:lnTo>
                <a:lnTo>
                  <a:pt x="7439" y="0"/>
                </a:lnTo>
                <a:close/>
              </a:path>
            </a:pathLst>
          </a:custGeom>
          <a:solidFill>
            <a:srgbClr val="0B5352"/>
          </a:solidFill>
          <a:ln w="0">
            <a:noFill/>
          </a:ln>
        </p:spPr>
      </p:sp>
      <p:sp>
        <p:nvSpPr>
          <p:cNvPr id="337" name="Freeform 336"/>
          <p:cNvSpPr/>
          <p:nvPr/>
        </p:nvSpPr>
        <p:spPr>
          <a:xfrm>
            <a:off x="0" y="0"/>
            <a:ext cx="2601360" cy="3100320"/>
          </a:xfrm>
          <a:custGeom>
            <a:avLst/>
            <a:gdLst/>
            <a:ahLst/>
            <a:cxnLst/>
            <a:rect l="0" t="0" r="r" b="b"/>
            <a:pathLst>
              <a:path w="7226" h="8612">
                <a:moveTo>
                  <a:pt x="7226" y="0"/>
                </a:moveTo>
                <a:lnTo>
                  <a:pt x="0" y="8612"/>
                </a:lnTo>
                <a:lnTo>
                  <a:pt x="0" y="8359"/>
                </a:lnTo>
                <a:lnTo>
                  <a:pt x="7014" y="0"/>
                </a:lnTo>
                <a:lnTo>
                  <a:pt x="7226" y="0"/>
                </a:lnTo>
                <a:close/>
              </a:path>
            </a:pathLst>
          </a:custGeom>
          <a:solidFill>
            <a:srgbClr val="0B5453"/>
          </a:solidFill>
          <a:ln w="0">
            <a:noFill/>
          </a:ln>
        </p:spPr>
      </p:sp>
      <p:sp>
        <p:nvSpPr>
          <p:cNvPr id="338" name="Freeform 337"/>
          <p:cNvSpPr/>
          <p:nvPr/>
        </p:nvSpPr>
        <p:spPr>
          <a:xfrm>
            <a:off x="0" y="0"/>
            <a:ext cx="2525040" cy="3009240"/>
          </a:xfrm>
          <a:custGeom>
            <a:avLst/>
            <a:gdLst/>
            <a:ahLst/>
            <a:cxnLst/>
            <a:rect l="0" t="0" r="r" b="b"/>
            <a:pathLst>
              <a:path w="7014" h="8359">
                <a:moveTo>
                  <a:pt x="7014" y="0"/>
                </a:moveTo>
                <a:lnTo>
                  <a:pt x="0" y="8359"/>
                </a:lnTo>
                <a:lnTo>
                  <a:pt x="0" y="8105"/>
                </a:lnTo>
                <a:lnTo>
                  <a:pt x="6801" y="0"/>
                </a:lnTo>
                <a:lnTo>
                  <a:pt x="7014" y="0"/>
                </a:lnTo>
                <a:close/>
              </a:path>
            </a:pathLst>
          </a:custGeom>
          <a:solidFill>
            <a:srgbClr val="0C5554"/>
          </a:solidFill>
          <a:ln w="0">
            <a:noFill/>
          </a:ln>
        </p:spPr>
      </p:sp>
      <p:sp>
        <p:nvSpPr>
          <p:cNvPr id="339" name="Freeform 338"/>
          <p:cNvSpPr/>
          <p:nvPr/>
        </p:nvSpPr>
        <p:spPr>
          <a:xfrm>
            <a:off x="0" y="0"/>
            <a:ext cx="2448360" cy="2917800"/>
          </a:xfrm>
          <a:custGeom>
            <a:avLst/>
            <a:gdLst/>
            <a:ahLst/>
            <a:cxnLst/>
            <a:rect l="0" t="0" r="r" b="b"/>
            <a:pathLst>
              <a:path w="6801" h="8105">
                <a:moveTo>
                  <a:pt x="6801" y="0"/>
                </a:moveTo>
                <a:lnTo>
                  <a:pt x="0" y="8105"/>
                </a:lnTo>
                <a:lnTo>
                  <a:pt x="0" y="7852"/>
                </a:lnTo>
                <a:lnTo>
                  <a:pt x="6589" y="0"/>
                </a:lnTo>
                <a:lnTo>
                  <a:pt x="6801" y="0"/>
                </a:lnTo>
                <a:close/>
              </a:path>
            </a:pathLst>
          </a:custGeom>
          <a:solidFill>
            <a:srgbClr val="0C5655"/>
          </a:solidFill>
          <a:ln w="0">
            <a:noFill/>
          </a:ln>
        </p:spPr>
      </p:sp>
      <p:sp>
        <p:nvSpPr>
          <p:cNvPr id="340" name="Freeform 339"/>
          <p:cNvSpPr/>
          <p:nvPr/>
        </p:nvSpPr>
        <p:spPr>
          <a:xfrm>
            <a:off x="0" y="0"/>
            <a:ext cx="2372040" cy="2826720"/>
          </a:xfrm>
          <a:custGeom>
            <a:avLst/>
            <a:gdLst/>
            <a:ahLst/>
            <a:cxnLst/>
            <a:rect l="0" t="0" r="r" b="b"/>
            <a:pathLst>
              <a:path w="6589" h="7852">
                <a:moveTo>
                  <a:pt x="6589" y="0"/>
                </a:moveTo>
                <a:lnTo>
                  <a:pt x="0" y="7852"/>
                </a:lnTo>
                <a:lnTo>
                  <a:pt x="0" y="7599"/>
                </a:lnTo>
                <a:lnTo>
                  <a:pt x="6376" y="0"/>
                </a:lnTo>
                <a:lnTo>
                  <a:pt x="6589" y="0"/>
                </a:lnTo>
                <a:close/>
              </a:path>
            </a:pathLst>
          </a:custGeom>
          <a:solidFill>
            <a:srgbClr val="0C5756"/>
          </a:solidFill>
          <a:ln w="0">
            <a:noFill/>
          </a:ln>
        </p:spPr>
      </p:sp>
      <p:sp>
        <p:nvSpPr>
          <p:cNvPr id="341" name="Freeform 340"/>
          <p:cNvSpPr/>
          <p:nvPr/>
        </p:nvSpPr>
        <p:spPr>
          <a:xfrm>
            <a:off x="0" y="0"/>
            <a:ext cx="2295360" cy="2735640"/>
          </a:xfrm>
          <a:custGeom>
            <a:avLst/>
            <a:gdLst/>
            <a:ahLst/>
            <a:cxnLst/>
            <a:rect l="0" t="0" r="r" b="b"/>
            <a:pathLst>
              <a:path w="6376" h="7599">
                <a:moveTo>
                  <a:pt x="6376" y="0"/>
                </a:moveTo>
                <a:lnTo>
                  <a:pt x="0" y="7599"/>
                </a:lnTo>
                <a:lnTo>
                  <a:pt x="0" y="7346"/>
                </a:lnTo>
                <a:lnTo>
                  <a:pt x="6164" y="0"/>
                </a:lnTo>
                <a:lnTo>
                  <a:pt x="6376" y="0"/>
                </a:lnTo>
                <a:close/>
              </a:path>
            </a:pathLst>
          </a:custGeom>
          <a:solidFill>
            <a:srgbClr val="0C5857"/>
          </a:solidFill>
          <a:ln w="0">
            <a:noFill/>
          </a:ln>
        </p:spPr>
      </p:sp>
      <p:sp>
        <p:nvSpPr>
          <p:cNvPr id="342" name="Freeform 341"/>
          <p:cNvSpPr/>
          <p:nvPr/>
        </p:nvSpPr>
        <p:spPr>
          <a:xfrm>
            <a:off x="0" y="0"/>
            <a:ext cx="2219040" cy="2644560"/>
          </a:xfrm>
          <a:custGeom>
            <a:avLst/>
            <a:gdLst/>
            <a:ahLst/>
            <a:cxnLst/>
            <a:rect l="0" t="0" r="r" b="b"/>
            <a:pathLst>
              <a:path w="6164" h="7346">
                <a:moveTo>
                  <a:pt x="6164" y="0"/>
                </a:moveTo>
                <a:lnTo>
                  <a:pt x="0" y="7346"/>
                </a:lnTo>
                <a:lnTo>
                  <a:pt x="0" y="7092"/>
                </a:lnTo>
                <a:lnTo>
                  <a:pt x="5951" y="0"/>
                </a:lnTo>
                <a:lnTo>
                  <a:pt x="6164" y="0"/>
                </a:lnTo>
                <a:close/>
              </a:path>
            </a:pathLst>
          </a:custGeom>
          <a:solidFill>
            <a:srgbClr val="0C5958"/>
          </a:solidFill>
          <a:ln w="0">
            <a:noFill/>
          </a:ln>
        </p:spPr>
      </p:sp>
      <p:sp>
        <p:nvSpPr>
          <p:cNvPr id="343" name="Freeform 342"/>
          <p:cNvSpPr/>
          <p:nvPr/>
        </p:nvSpPr>
        <p:spPr>
          <a:xfrm>
            <a:off x="0" y="0"/>
            <a:ext cx="2142360" cy="2553120"/>
          </a:xfrm>
          <a:custGeom>
            <a:avLst/>
            <a:gdLst/>
            <a:ahLst/>
            <a:cxnLst/>
            <a:rect l="0" t="0" r="r" b="b"/>
            <a:pathLst>
              <a:path w="5951" h="7092">
                <a:moveTo>
                  <a:pt x="5951" y="0"/>
                </a:moveTo>
                <a:lnTo>
                  <a:pt x="0" y="7092"/>
                </a:lnTo>
                <a:lnTo>
                  <a:pt x="0" y="6839"/>
                </a:lnTo>
                <a:lnTo>
                  <a:pt x="5739" y="0"/>
                </a:lnTo>
                <a:lnTo>
                  <a:pt x="5951" y="0"/>
                </a:lnTo>
                <a:close/>
              </a:path>
            </a:pathLst>
          </a:custGeom>
          <a:solidFill>
            <a:srgbClr val="0C5A59"/>
          </a:solidFill>
          <a:ln w="0">
            <a:noFill/>
          </a:ln>
        </p:spPr>
      </p:sp>
      <p:sp>
        <p:nvSpPr>
          <p:cNvPr id="344" name="Freeform 343"/>
          <p:cNvSpPr/>
          <p:nvPr/>
        </p:nvSpPr>
        <p:spPr>
          <a:xfrm>
            <a:off x="0" y="0"/>
            <a:ext cx="2066040" cy="2462040"/>
          </a:xfrm>
          <a:custGeom>
            <a:avLst/>
            <a:gdLst/>
            <a:ahLst/>
            <a:cxnLst/>
            <a:rect l="0" t="0" r="r" b="b"/>
            <a:pathLst>
              <a:path w="5739" h="6839">
                <a:moveTo>
                  <a:pt x="5739" y="0"/>
                </a:moveTo>
                <a:lnTo>
                  <a:pt x="0" y="6839"/>
                </a:lnTo>
                <a:lnTo>
                  <a:pt x="0" y="6586"/>
                </a:lnTo>
                <a:lnTo>
                  <a:pt x="5526" y="0"/>
                </a:lnTo>
                <a:lnTo>
                  <a:pt x="5739" y="0"/>
                </a:lnTo>
                <a:close/>
              </a:path>
            </a:pathLst>
          </a:custGeom>
          <a:solidFill>
            <a:srgbClr val="0C5B5A"/>
          </a:solidFill>
          <a:ln w="0">
            <a:noFill/>
          </a:ln>
        </p:spPr>
      </p:sp>
      <p:sp>
        <p:nvSpPr>
          <p:cNvPr id="345" name="Freeform 344"/>
          <p:cNvSpPr/>
          <p:nvPr/>
        </p:nvSpPr>
        <p:spPr>
          <a:xfrm>
            <a:off x="0" y="0"/>
            <a:ext cx="1989360" cy="2370960"/>
          </a:xfrm>
          <a:custGeom>
            <a:avLst/>
            <a:gdLst/>
            <a:ahLst/>
            <a:cxnLst/>
            <a:rect l="0" t="0" r="r" b="b"/>
            <a:pathLst>
              <a:path w="5526" h="6586">
                <a:moveTo>
                  <a:pt x="5526" y="0"/>
                </a:moveTo>
                <a:lnTo>
                  <a:pt x="0" y="6586"/>
                </a:lnTo>
                <a:lnTo>
                  <a:pt x="0" y="6332"/>
                </a:lnTo>
                <a:lnTo>
                  <a:pt x="5314" y="0"/>
                </a:lnTo>
                <a:lnTo>
                  <a:pt x="5526" y="0"/>
                </a:lnTo>
                <a:close/>
              </a:path>
            </a:pathLst>
          </a:custGeom>
          <a:solidFill>
            <a:srgbClr val="0D5C5B"/>
          </a:solidFill>
          <a:ln w="0">
            <a:noFill/>
          </a:ln>
        </p:spPr>
      </p:sp>
      <p:sp>
        <p:nvSpPr>
          <p:cNvPr id="346" name="Freeform 345"/>
          <p:cNvSpPr/>
          <p:nvPr/>
        </p:nvSpPr>
        <p:spPr>
          <a:xfrm>
            <a:off x="0" y="0"/>
            <a:ext cx="1913040" cy="2279520"/>
          </a:xfrm>
          <a:custGeom>
            <a:avLst/>
            <a:gdLst/>
            <a:ahLst/>
            <a:cxnLst/>
            <a:rect l="0" t="0" r="r" b="b"/>
            <a:pathLst>
              <a:path w="5314" h="6332">
                <a:moveTo>
                  <a:pt x="5314" y="0"/>
                </a:moveTo>
                <a:lnTo>
                  <a:pt x="0" y="6332"/>
                </a:lnTo>
                <a:lnTo>
                  <a:pt x="0" y="6079"/>
                </a:lnTo>
                <a:lnTo>
                  <a:pt x="5101" y="0"/>
                </a:lnTo>
                <a:lnTo>
                  <a:pt x="5314" y="0"/>
                </a:lnTo>
                <a:close/>
              </a:path>
            </a:pathLst>
          </a:custGeom>
          <a:solidFill>
            <a:srgbClr val="0D5D5C"/>
          </a:solidFill>
          <a:ln w="0">
            <a:noFill/>
          </a:ln>
        </p:spPr>
      </p:sp>
      <p:sp>
        <p:nvSpPr>
          <p:cNvPr id="347" name="Freeform 346"/>
          <p:cNvSpPr/>
          <p:nvPr/>
        </p:nvSpPr>
        <p:spPr>
          <a:xfrm>
            <a:off x="0" y="0"/>
            <a:ext cx="1836360" cy="2188440"/>
          </a:xfrm>
          <a:custGeom>
            <a:avLst/>
            <a:gdLst/>
            <a:ahLst/>
            <a:cxnLst/>
            <a:rect l="0" t="0" r="r" b="b"/>
            <a:pathLst>
              <a:path w="5101" h="6079">
                <a:moveTo>
                  <a:pt x="5101" y="0"/>
                </a:moveTo>
                <a:lnTo>
                  <a:pt x="0" y="6079"/>
                </a:lnTo>
                <a:lnTo>
                  <a:pt x="0" y="5826"/>
                </a:lnTo>
                <a:lnTo>
                  <a:pt x="4889" y="0"/>
                </a:lnTo>
                <a:lnTo>
                  <a:pt x="5101" y="0"/>
                </a:lnTo>
                <a:close/>
              </a:path>
            </a:pathLst>
          </a:custGeom>
          <a:solidFill>
            <a:srgbClr val="0D5E5D"/>
          </a:solidFill>
          <a:ln w="0">
            <a:noFill/>
          </a:ln>
        </p:spPr>
      </p:sp>
      <p:sp>
        <p:nvSpPr>
          <p:cNvPr id="348" name="Freeform 347"/>
          <p:cNvSpPr/>
          <p:nvPr/>
        </p:nvSpPr>
        <p:spPr>
          <a:xfrm>
            <a:off x="0" y="0"/>
            <a:ext cx="1760040" cy="2097360"/>
          </a:xfrm>
          <a:custGeom>
            <a:avLst/>
            <a:gdLst/>
            <a:ahLst/>
            <a:cxnLst/>
            <a:rect l="0" t="0" r="r" b="b"/>
            <a:pathLst>
              <a:path w="4889" h="5826">
                <a:moveTo>
                  <a:pt x="4889" y="0"/>
                </a:moveTo>
                <a:lnTo>
                  <a:pt x="0" y="5826"/>
                </a:lnTo>
                <a:lnTo>
                  <a:pt x="0" y="5573"/>
                </a:lnTo>
                <a:lnTo>
                  <a:pt x="4676" y="0"/>
                </a:lnTo>
                <a:lnTo>
                  <a:pt x="4889" y="0"/>
                </a:lnTo>
                <a:close/>
              </a:path>
            </a:pathLst>
          </a:custGeom>
          <a:solidFill>
            <a:srgbClr val="0D5F5E"/>
          </a:solidFill>
          <a:ln w="0">
            <a:noFill/>
          </a:ln>
        </p:spPr>
      </p:sp>
      <p:sp>
        <p:nvSpPr>
          <p:cNvPr id="349" name="Freeform 348"/>
          <p:cNvSpPr/>
          <p:nvPr/>
        </p:nvSpPr>
        <p:spPr>
          <a:xfrm>
            <a:off x="0" y="0"/>
            <a:ext cx="1683360" cy="2006280"/>
          </a:xfrm>
          <a:custGeom>
            <a:avLst/>
            <a:gdLst/>
            <a:ahLst/>
            <a:cxnLst/>
            <a:rect l="0" t="0" r="r" b="b"/>
            <a:pathLst>
              <a:path w="4676" h="5573">
                <a:moveTo>
                  <a:pt x="4676" y="0"/>
                </a:moveTo>
                <a:lnTo>
                  <a:pt x="0" y="5573"/>
                </a:lnTo>
                <a:lnTo>
                  <a:pt x="0" y="5319"/>
                </a:lnTo>
                <a:lnTo>
                  <a:pt x="4464" y="0"/>
                </a:lnTo>
                <a:lnTo>
                  <a:pt x="4676" y="0"/>
                </a:lnTo>
                <a:close/>
              </a:path>
            </a:pathLst>
          </a:custGeom>
          <a:solidFill>
            <a:srgbClr val="0D605F"/>
          </a:solidFill>
          <a:ln w="0">
            <a:noFill/>
          </a:ln>
        </p:spPr>
      </p:sp>
      <p:sp>
        <p:nvSpPr>
          <p:cNvPr id="350" name="Freeform 349"/>
          <p:cNvSpPr/>
          <p:nvPr/>
        </p:nvSpPr>
        <p:spPr>
          <a:xfrm>
            <a:off x="0" y="0"/>
            <a:ext cx="1607040" cy="1914840"/>
          </a:xfrm>
          <a:custGeom>
            <a:avLst/>
            <a:gdLst/>
            <a:ahLst/>
            <a:cxnLst/>
            <a:rect l="0" t="0" r="r" b="b"/>
            <a:pathLst>
              <a:path w="4464" h="5319">
                <a:moveTo>
                  <a:pt x="4464" y="0"/>
                </a:moveTo>
                <a:lnTo>
                  <a:pt x="0" y="5319"/>
                </a:lnTo>
                <a:lnTo>
                  <a:pt x="0" y="5066"/>
                </a:lnTo>
                <a:lnTo>
                  <a:pt x="4251" y="0"/>
                </a:lnTo>
                <a:lnTo>
                  <a:pt x="4464" y="0"/>
                </a:lnTo>
                <a:close/>
              </a:path>
            </a:pathLst>
          </a:custGeom>
          <a:solidFill>
            <a:srgbClr val="0D6160"/>
          </a:solidFill>
          <a:ln w="0">
            <a:noFill/>
          </a:ln>
        </p:spPr>
      </p:sp>
      <p:sp>
        <p:nvSpPr>
          <p:cNvPr id="351" name="Freeform 350"/>
          <p:cNvSpPr/>
          <p:nvPr/>
        </p:nvSpPr>
        <p:spPr>
          <a:xfrm>
            <a:off x="0" y="0"/>
            <a:ext cx="1530360" cy="1823760"/>
          </a:xfrm>
          <a:custGeom>
            <a:avLst/>
            <a:gdLst/>
            <a:ahLst/>
            <a:cxnLst/>
            <a:rect l="0" t="0" r="r" b="b"/>
            <a:pathLst>
              <a:path w="4251" h="5066">
                <a:moveTo>
                  <a:pt x="4251" y="0"/>
                </a:moveTo>
                <a:lnTo>
                  <a:pt x="0" y="5066"/>
                </a:lnTo>
                <a:lnTo>
                  <a:pt x="0" y="4813"/>
                </a:lnTo>
                <a:lnTo>
                  <a:pt x="4038" y="0"/>
                </a:lnTo>
                <a:lnTo>
                  <a:pt x="4251" y="0"/>
                </a:lnTo>
                <a:close/>
              </a:path>
            </a:pathLst>
          </a:custGeom>
          <a:solidFill>
            <a:srgbClr val="0D6261"/>
          </a:solidFill>
          <a:ln w="0">
            <a:noFill/>
          </a:ln>
        </p:spPr>
      </p:sp>
      <p:sp>
        <p:nvSpPr>
          <p:cNvPr id="352" name="Freeform 351"/>
          <p:cNvSpPr/>
          <p:nvPr/>
        </p:nvSpPr>
        <p:spPr>
          <a:xfrm>
            <a:off x="0" y="0"/>
            <a:ext cx="1453680" cy="1732680"/>
          </a:xfrm>
          <a:custGeom>
            <a:avLst/>
            <a:gdLst/>
            <a:ahLst/>
            <a:cxnLst/>
            <a:rect l="0" t="0" r="r" b="b"/>
            <a:pathLst>
              <a:path w="4038" h="4813">
                <a:moveTo>
                  <a:pt x="4038" y="0"/>
                </a:moveTo>
                <a:lnTo>
                  <a:pt x="0" y="4813"/>
                </a:lnTo>
                <a:lnTo>
                  <a:pt x="0" y="4559"/>
                </a:lnTo>
                <a:lnTo>
                  <a:pt x="3826" y="0"/>
                </a:lnTo>
                <a:lnTo>
                  <a:pt x="4038" y="0"/>
                </a:lnTo>
                <a:close/>
              </a:path>
            </a:pathLst>
          </a:custGeom>
          <a:solidFill>
            <a:srgbClr val="0D6362"/>
          </a:solidFill>
          <a:ln w="0">
            <a:noFill/>
          </a:ln>
        </p:spPr>
      </p:sp>
      <p:sp>
        <p:nvSpPr>
          <p:cNvPr id="353" name="Freeform 352"/>
          <p:cNvSpPr/>
          <p:nvPr/>
        </p:nvSpPr>
        <p:spPr>
          <a:xfrm>
            <a:off x="0" y="0"/>
            <a:ext cx="1377360" cy="1641240"/>
          </a:xfrm>
          <a:custGeom>
            <a:avLst/>
            <a:gdLst/>
            <a:ahLst/>
            <a:cxnLst/>
            <a:rect l="0" t="0" r="r" b="b"/>
            <a:pathLst>
              <a:path w="3826" h="4559">
                <a:moveTo>
                  <a:pt x="3826" y="0"/>
                </a:moveTo>
                <a:lnTo>
                  <a:pt x="0" y="4559"/>
                </a:lnTo>
                <a:lnTo>
                  <a:pt x="0" y="4306"/>
                </a:lnTo>
                <a:lnTo>
                  <a:pt x="3613" y="0"/>
                </a:lnTo>
                <a:lnTo>
                  <a:pt x="3826" y="0"/>
                </a:lnTo>
                <a:close/>
              </a:path>
            </a:pathLst>
          </a:custGeom>
          <a:solidFill>
            <a:srgbClr val="0E6463"/>
          </a:solidFill>
          <a:ln w="0">
            <a:noFill/>
          </a:ln>
        </p:spPr>
      </p:sp>
      <p:sp>
        <p:nvSpPr>
          <p:cNvPr id="354" name="Freeform 353"/>
          <p:cNvSpPr/>
          <p:nvPr/>
        </p:nvSpPr>
        <p:spPr>
          <a:xfrm>
            <a:off x="0" y="0"/>
            <a:ext cx="1300680" cy="1550160"/>
          </a:xfrm>
          <a:custGeom>
            <a:avLst/>
            <a:gdLst/>
            <a:ahLst/>
            <a:cxnLst/>
            <a:rect l="0" t="0" r="r" b="b"/>
            <a:pathLst>
              <a:path w="3613" h="4306">
                <a:moveTo>
                  <a:pt x="3613" y="0"/>
                </a:moveTo>
                <a:lnTo>
                  <a:pt x="0" y="4306"/>
                </a:lnTo>
                <a:lnTo>
                  <a:pt x="0" y="4053"/>
                </a:lnTo>
                <a:lnTo>
                  <a:pt x="3401" y="0"/>
                </a:lnTo>
                <a:lnTo>
                  <a:pt x="3613" y="0"/>
                </a:lnTo>
                <a:close/>
              </a:path>
            </a:pathLst>
          </a:custGeom>
          <a:solidFill>
            <a:srgbClr val="0E6564"/>
          </a:solidFill>
          <a:ln w="0">
            <a:noFill/>
          </a:ln>
        </p:spPr>
      </p:sp>
      <p:sp>
        <p:nvSpPr>
          <p:cNvPr id="355" name="Freeform 354"/>
          <p:cNvSpPr/>
          <p:nvPr/>
        </p:nvSpPr>
        <p:spPr>
          <a:xfrm>
            <a:off x="0" y="0"/>
            <a:ext cx="1224360" cy="1459080"/>
          </a:xfrm>
          <a:custGeom>
            <a:avLst/>
            <a:gdLst/>
            <a:ahLst/>
            <a:cxnLst/>
            <a:rect l="0" t="0" r="r" b="b"/>
            <a:pathLst>
              <a:path w="3401" h="4053">
                <a:moveTo>
                  <a:pt x="3401" y="0"/>
                </a:moveTo>
                <a:lnTo>
                  <a:pt x="0" y="4053"/>
                </a:lnTo>
                <a:lnTo>
                  <a:pt x="0" y="3800"/>
                </a:lnTo>
                <a:lnTo>
                  <a:pt x="3188" y="0"/>
                </a:lnTo>
                <a:lnTo>
                  <a:pt x="3401" y="0"/>
                </a:lnTo>
                <a:close/>
              </a:path>
            </a:pathLst>
          </a:custGeom>
          <a:solidFill>
            <a:srgbClr val="0E6665"/>
          </a:solidFill>
          <a:ln w="0">
            <a:noFill/>
          </a:ln>
        </p:spPr>
      </p:sp>
      <p:sp>
        <p:nvSpPr>
          <p:cNvPr id="356" name="Freeform 355"/>
          <p:cNvSpPr/>
          <p:nvPr/>
        </p:nvSpPr>
        <p:spPr>
          <a:xfrm>
            <a:off x="0" y="0"/>
            <a:ext cx="1147680" cy="1368000"/>
          </a:xfrm>
          <a:custGeom>
            <a:avLst/>
            <a:gdLst/>
            <a:ahLst/>
            <a:cxnLst/>
            <a:rect l="0" t="0" r="r" b="b"/>
            <a:pathLst>
              <a:path w="3188" h="3800">
                <a:moveTo>
                  <a:pt x="3188" y="0"/>
                </a:moveTo>
                <a:lnTo>
                  <a:pt x="0" y="3800"/>
                </a:lnTo>
                <a:lnTo>
                  <a:pt x="0" y="3546"/>
                </a:lnTo>
                <a:lnTo>
                  <a:pt x="2976" y="0"/>
                </a:lnTo>
                <a:lnTo>
                  <a:pt x="3188" y="0"/>
                </a:lnTo>
                <a:close/>
              </a:path>
            </a:pathLst>
          </a:custGeom>
          <a:solidFill>
            <a:srgbClr val="0E6766"/>
          </a:solidFill>
          <a:ln w="0">
            <a:noFill/>
          </a:ln>
        </p:spPr>
      </p:sp>
      <p:sp>
        <p:nvSpPr>
          <p:cNvPr id="357" name="Freeform 356"/>
          <p:cNvSpPr/>
          <p:nvPr/>
        </p:nvSpPr>
        <p:spPr>
          <a:xfrm>
            <a:off x="0" y="0"/>
            <a:ext cx="1071360" cy="1276560"/>
          </a:xfrm>
          <a:custGeom>
            <a:avLst/>
            <a:gdLst/>
            <a:ahLst/>
            <a:cxnLst/>
            <a:rect l="0" t="0" r="r" b="b"/>
            <a:pathLst>
              <a:path w="2976" h="3546">
                <a:moveTo>
                  <a:pt x="2976" y="0"/>
                </a:moveTo>
                <a:lnTo>
                  <a:pt x="0" y="3546"/>
                </a:lnTo>
                <a:lnTo>
                  <a:pt x="0" y="3293"/>
                </a:lnTo>
                <a:lnTo>
                  <a:pt x="2763" y="0"/>
                </a:lnTo>
                <a:lnTo>
                  <a:pt x="2976" y="0"/>
                </a:lnTo>
                <a:close/>
              </a:path>
            </a:pathLst>
          </a:custGeom>
          <a:solidFill>
            <a:srgbClr val="0E6867"/>
          </a:solidFill>
          <a:ln w="0">
            <a:noFill/>
          </a:ln>
        </p:spPr>
      </p:sp>
      <p:sp>
        <p:nvSpPr>
          <p:cNvPr id="358" name="Freeform 357"/>
          <p:cNvSpPr/>
          <p:nvPr/>
        </p:nvSpPr>
        <p:spPr>
          <a:xfrm>
            <a:off x="0" y="0"/>
            <a:ext cx="994680" cy="1185480"/>
          </a:xfrm>
          <a:custGeom>
            <a:avLst/>
            <a:gdLst/>
            <a:ahLst/>
            <a:cxnLst/>
            <a:rect l="0" t="0" r="r" b="b"/>
            <a:pathLst>
              <a:path w="2763" h="3293">
                <a:moveTo>
                  <a:pt x="2763" y="0"/>
                </a:moveTo>
                <a:lnTo>
                  <a:pt x="0" y="3293"/>
                </a:lnTo>
                <a:lnTo>
                  <a:pt x="0" y="3040"/>
                </a:lnTo>
                <a:lnTo>
                  <a:pt x="2551" y="0"/>
                </a:lnTo>
                <a:lnTo>
                  <a:pt x="2763" y="0"/>
                </a:lnTo>
                <a:close/>
              </a:path>
            </a:pathLst>
          </a:custGeom>
          <a:solidFill>
            <a:srgbClr val="0E6968"/>
          </a:solidFill>
          <a:ln w="0">
            <a:noFill/>
          </a:ln>
        </p:spPr>
      </p:sp>
      <p:sp>
        <p:nvSpPr>
          <p:cNvPr id="359" name="Freeform 358"/>
          <p:cNvSpPr/>
          <p:nvPr/>
        </p:nvSpPr>
        <p:spPr>
          <a:xfrm>
            <a:off x="0" y="0"/>
            <a:ext cx="918360" cy="1094400"/>
          </a:xfrm>
          <a:custGeom>
            <a:avLst/>
            <a:gdLst/>
            <a:ahLst/>
            <a:cxnLst/>
            <a:rect l="0" t="0" r="r" b="b"/>
            <a:pathLst>
              <a:path w="2551" h="3040">
                <a:moveTo>
                  <a:pt x="2551" y="0"/>
                </a:moveTo>
                <a:lnTo>
                  <a:pt x="0" y="3040"/>
                </a:lnTo>
                <a:lnTo>
                  <a:pt x="0" y="2787"/>
                </a:lnTo>
                <a:lnTo>
                  <a:pt x="2338" y="0"/>
                </a:lnTo>
                <a:lnTo>
                  <a:pt x="2551" y="0"/>
                </a:lnTo>
                <a:close/>
              </a:path>
            </a:pathLst>
          </a:custGeom>
          <a:solidFill>
            <a:srgbClr val="0E6A69"/>
          </a:solidFill>
          <a:ln w="0">
            <a:noFill/>
          </a:ln>
        </p:spPr>
      </p:sp>
      <p:sp>
        <p:nvSpPr>
          <p:cNvPr id="360" name="Freeform 359"/>
          <p:cNvSpPr/>
          <p:nvPr/>
        </p:nvSpPr>
        <p:spPr>
          <a:xfrm>
            <a:off x="0" y="0"/>
            <a:ext cx="841680" cy="1003320"/>
          </a:xfrm>
          <a:custGeom>
            <a:avLst/>
            <a:gdLst/>
            <a:ahLst/>
            <a:cxnLst/>
            <a:rect l="0" t="0" r="r" b="b"/>
            <a:pathLst>
              <a:path w="2338" h="2787">
                <a:moveTo>
                  <a:pt x="2338" y="0"/>
                </a:moveTo>
                <a:lnTo>
                  <a:pt x="0" y="2787"/>
                </a:lnTo>
                <a:lnTo>
                  <a:pt x="0" y="2533"/>
                </a:lnTo>
                <a:lnTo>
                  <a:pt x="2126" y="0"/>
                </a:lnTo>
                <a:lnTo>
                  <a:pt x="2338" y="0"/>
                </a:lnTo>
                <a:close/>
              </a:path>
            </a:pathLst>
          </a:custGeom>
          <a:solidFill>
            <a:srgbClr val="0F6B6A"/>
          </a:solidFill>
          <a:ln w="0">
            <a:noFill/>
          </a:ln>
        </p:spPr>
      </p:sp>
      <p:sp>
        <p:nvSpPr>
          <p:cNvPr id="361" name="Freeform 360"/>
          <p:cNvSpPr/>
          <p:nvPr/>
        </p:nvSpPr>
        <p:spPr>
          <a:xfrm>
            <a:off x="0" y="0"/>
            <a:ext cx="765360" cy="911880"/>
          </a:xfrm>
          <a:custGeom>
            <a:avLst/>
            <a:gdLst/>
            <a:ahLst/>
            <a:cxnLst/>
            <a:rect l="0" t="0" r="r" b="b"/>
            <a:pathLst>
              <a:path w="2126" h="2533">
                <a:moveTo>
                  <a:pt x="2126" y="0"/>
                </a:moveTo>
                <a:lnTo>
                  <a:pt x="0" y="2533"/>
                </a:lnTo>
                <a:lnTo>
                  <a:pt x="0" y="2280"/>
                </a:lnTo>
                <a:lnTo>
                  <a:pt x="1913" y="0"/>
                </a:lnTo>
                <a:lnTo>
                  <a:pt x="2126" y="0"/>
                </a:lnTo>
                <a:close/>
              </a:path>
            </a:pathLst>
          </a:custGeom>
          <a:solidFill>
            <a:srgbClr val="0F6C6B"/>
          </a:solidFill>
          <a:ln w="0">
            <a:noFill/>
          </a:ln>
        </p:spPr>
      </p:sp>
      <p:sp>
        <p:nvSpPr>
          <p:cNvPr id="362" name="Freeform 361"/>
          <p:cNvSpPr/>
          <p:nvPr/>
        </p:nvSpPr>
        <p:spPr>
          <a:xfrm>
            <a:off x="0" y="0"/>
            <a:ext cx="688680" cy="820800"/>
          </a:xfrm>
          <a:custGeom>
            <a:avLst/>
            <a:gdLst/>
            <a:ahLst/>
            <a:cxnLst/>
            <a:rect l="0" t="0" r="r" b="b"/>
            <a:pathLst>
              <a:path w="1913" h="2280">
                <a:moveTo>
                  <a:pt x="1913" y="0"/>
                </a:moveTo>
                <a:lnTo>
                  <a:pt x="0" y="2280"/>
                </a:lnTo>
                <a:lnTo>
                  <a:pt x="0" y="2027"/>
                </a:lnTo>
                <a:lnTo>
                  <a:pt x="1701" y="0"/>
                </a:lnTo>
                <a:lnTo>
                  <a:pt x="1913" y="0"/>
                </a:lnTo>
                <a:close/>
              </a:path>
            </a:pathLst>
          </a:custGeom>
          <a:solidFill>
            <a:srgbClr val="0F6D6C"/>
          </a:solidFill>
          <a:ln w="0">
            <a:noFill/>
          </a:ln>
        </p:spPr>
      </p:sp>
      <p:sp>
        <p:nvSpPr>
          <p:cNvPr id="363" name="Freeform 362"/>
          <p:cNvSpPr/>
          <p:nvPr/>
        </p:nvSpPr>
        <p:spPr>
          <a:xfrm>
            <a:off x="0" y="0"/>
            <a:ext cx="612360" cy="729720"/>
          </a:xfrm>
          <a:custGeom>
            <a:avLst/>
            <a:gdLst/>
            <a:ahLst/>
            <a:cxnLst/>
            <a:rect l="0" t="0" r="r" b="b"/>
            <a:pathLst>
              <a:path w="1701" h="2027">
                <a:moveTo>
                  <a:pt x="1701" y="0"/>
                </a:moveTo>
                <a:lnTo>
                  <a:pt x="0" y="2027"/>
                </a:lnTo>
                <a:lnTo>
                  <a:pt x="0" y="1773"/>
                </a:lnTo>
                <a:lnTo>
                  <a:pt x="1488" y="0"/>
                </a:lnTo>
                <a:lnTo>
                  <a:pt x="1701" y="0"/>
                </a:lnTo>
                <a:close/>
              </a:path>
            </a:pathLst>
          </a:custGeom>
          <a:solidFill>
            <a:srgbClr val="0F6E6D"/>
          </a:solidFill>
          <a:ln w="0">
            <a:noFill/>
          </a:ln>
        </p:spPr>
      </p:sp>
      <p:sp>
        <p:nvSpPr>
          <p:cNvPr id="364" name="Freeform 363"/>
          <p:cNvSpPr/>
          <p:nvPr/>
        </p:nvSpPr>
        <p:spPr>
          <a:xfrm>
            <a:off x="0" y="0"/>
            <a:ext cx="535680" cy="638280"/>
          </a:xfrm>
          <a:custGeom>
            <a:avLst/>
            <a:gdLst/>
            <a:ahLst/>
            <a:cxnLst/>
            <a:rect l="0" t="0" r="r" b="b"/>
            <a:pathLst>
              <a:path w="1488" h="1773">
                <a:moveTo>
                  <a:pt x="1488" y="0"/>
                </a:moveTo>
                <a:lnTo>
                  <a:pt x="0" y="1773"/>
                </a:lnTo>
                <a:lnTo>
                  <a:pt x="0" y="1520"/>
                </a:lnTo>
                <a:lnTo>
                  <a:pt x="1276" y="0"/>
                </a:lnTo>
                <a:lnTo>
                  <a:pt x="1488" y="0"/>
                </a:lnTo>
                <a:close/>
              </a:path>
            </a:pathLst>
          </a:custGeom>
          <a:solidFill>
            <a:srgbClr val="0F6F6E"/>
          </a:solidFill>
          <a:ln w="0">
            <a:noFill/>
          </a:ln>
        </p:spPr>
      </p:sp>
      <p:sp>
        <p:nvSpPr>
          <p:cNvPr id="365" name="Freeform 364"/>
          <p:cNvSpPr/>
          <p:nvPr/>
        </p:nvSpPr>
        <p:spPr>
          <a:xfrm>
            <a:off x="0" y="0"/>
            <a:ext cx="459360" cy="547200"/>
          </a:xfrm>
          <a:custGeom>
            <a:avLst/>
            <a:gdLst/>
            <a:ahLst/>
            <a:cxnLst/>
            <a:rect l="0" t="0" r="r" b="b"/>
            <a:pathLst>
              <a:path w="1276" h="1520">
                <a:moveTo>
                  <a:pt x="1276" y="0"/>
                </a:moveTo>
                <a:lnTo>
                  <a:pt x="0" y="1520"/>
                </a:lnTo>
                <a:lnTo>
                  <a:pt x="0" y="1267"/>
                </a:lnTo>
                <a:lnTo>
                  <a:pt x="1063" y="0"/>
                </a:lnTo>
                <a:lnTo>
                  <a:pt x="1276" y="0"/>
                </a:lnTo>
                <a:close/>
              </a:path>
            </a:pathLst>
          </a:custGeom>
          <a:solidFill>
            <a:srgbClr val="0F706F"/>
          </a:solidFill>
          <a:ln w="0">
            <a:noFill/>
          </a:ln>
        </p:spPr>
      </p:sp>
      <p:sp>
        <p:nvSpPr>
          <p:cNvPr id="366" name="Freeform 365"/>
          <p:cNvSpPr/>
          <p:nvPr/>
        </p:nvSpPr>
        <p:spPr>
          <a:xfrm>
            <a:off x="0" y="0"/>
            <a:ext cx="382680" cy="456120"/>
          </a:xfrm>
          <a:custGeom>
            <a:avLst/>
            <a:gdLst/>
            <a:ahLst/>
            <a:cxnLst/>
            <a:rect l="0" t="0" r="r" b="b"/>
            <a:pathLst>
              <a:path w="1063" h="1267">
                <a:moveTo>
                  <a:pt x="1063" y="0"/>
                </a:moveTo>
                <a:lnTo>
                  <a:pt x="0" y="1267"/>
                </a:lnTo>
                <a:lnTo>
                  <a:pt x="0" y="1014"/>
                </a:lnTo>
                <a:lnTo>
                  <a:pt x="851" y="0"/>
                </a:lnTo>
                <a:lnTo>
                  <a:pt x="1063" y="0"/>
                </a:lnTo>
                <a:close/>
              </a:path>
            </a:pathLst>
          </a:custGeom>
          <a:solidFill>
            <a:srgbClr val="0F7170"/>
          </a:solidFill>
          <a:ln w="0">
            <a:noFill/>
          </a:ln>
        </p:spPr>
      </p:sp>
      <p:sp>
        <p:nvSpPr>
          <p:cNvPr id="367" name="Freeform 366"/>
          <p:cNvSpPr/>
          <p:nvPr/>
        </p:nvSpPr>
        <p:spPr>
          <a:xfrm>
            <a:off x="0" y="0"/>
            <a:ext cx="306360" cy="365040"/>
          </a:xfrm>
          <a:custGeom>
            <a:avLst/>
            <a:gdLst/>
            <a:ahLst/>
            <a:cxnLst/>
            <a:rect l="0" t="0" r="r" b="b"/>
            <a:pathLst>
              <a:path w="851" h="1014">
                <a:moveTo>
                  <a:pt x="851" y="0"/>
                </a:moveTo>
                <a:lnTo>
                  <a:pt x="0" y="1014"/>
                </a:lnTo>
                <a:lnTo>
                  <a:pt x="0" y="760"/>
                </a:lnTo>
                <a:lnTo>
                  <a:pt x="638" y="0"/>
                </a:lnTo>
                <a:lnTo>
                  <a:pt x="851" y="0"/>
                </a:lnTo>
                <a:close/>
              </a:path>
            </a:pathLst>
          </a:custGeom>
          <a:solidFill>
            <a:srgbClr val="107271"/>
          </a:solidFill>
          <a:ln w="0">
            <a:noFill/>
          </a:ln>
        </p:spPr>
      </p:sp>
      <p:sp>
        <p:nvSpPr>
          <p:cNvPr id="368" name="Freeform 367"/>
          <p:cNvSpPr/>
          <p:nvPr/>
        </p:nvSpPr>
        <p:spPr>
          <a:xfrm>
            <a:off x="0" y="0"/>
            <a:ext cx="229680" cy="273600"/>
          </a:xfrm>
          <a:custGeom>
            <a:avLst/>
            <a:gdLst/>
            <a:ahLst/>
            <a:cxnLst/>
            <a:rect l="0" t="0" r="r" b="b"/>
            <a:pathLst>
              <a:path w="638" h="760">
                <a:moveTo>
                  <a:pt x="638" y="0"/>
                </a:moveTo>
                <a:lnTo>
                  <a:pt x="0" y="760"/>
                </a:lnTo>
                <a:lnTo>
                  <a:pt x="0" y="507"/>
                </a:lnTo>
                <a:lnTo>
                  <a:pt x="426" y="0"/>
                </a:lnTo>
                <a:lnTo>
                  <a:pt x="638" y="0"/>
                </a:lnTo>
                <a:close/>
              </a:path>
            </a:pathLst>
          </a:custGeom>
          <a:solidFill>
            <a:srgbClr val="107372"/>
          </a:solidFill>
          <a:ln w="0">
            <a:noFill/>
          </a:ln>
        </p:spPr>
      </p:sp>
      <p:sp>
        <p:nvSpPr>
          <p:cNvPr id="369" name="Freeform 368"/>
          <p:cNvSpPr/>
          <p:nvPr/>
        </p:nvSpPr>
        <p:spPr>
          <a:xfrm>
            <a:off x="0" y="0"/>
            <a:ext cx="153360" cy="182520"/>
          </a:xfrm>
          <a:custGeom>
            <a:avLst/>
            <a:gdLst/>
            <a:ahLst/>
            <a:cxnLst/>
            <a:rect l="0" t="0" r="r" b="b"/>
            <a:pathLst>
              <a:path w="426" h="507">
                <a:moveTo>
                  <a:pt x="426" y="0"/>
                </a:moveTo>
                <a:lnTo>
                  <a:pt x="0" y="507"/>
                </a:lnTo>
                <a:lnTo>
                  <a:pt x="0" y="254"/>
                </a:lnTo>
                <a:lnTo>
                  <a:pt x="212" y="0"/>
                </a:lnTo>
                <a:lnTo>
                  <a:pt x="426" y="0"/>
                </a:lnTo>
                <a:close/>
              </a:path>
            </a:pathLst>
          </a:custGeom>
          <a:solidFill>
            <a:srgbClr val="107473"/>
          </a:solidFill>
          <a:ln w="0">
            <a:noFill/>
          </a:ln>
        </p:spPr>
      </p:sp>
      <p:sp>
        <p:nvSpPr>
          <p:cNvPr id="370" name="Freeform 369"/>
          <p:cNvSpPr/>
          <p:nvPr/>
        </p:nvSpPr>
        <p:spPr>
          <a:xfrm>
            <a:off x="0" y="0"/>
            <a:ext cx="76680" cy="91440"/>
          </a:xfrm>
          <a:custGeom>
            <a:avLst/>
            <a:gdLst/>
            <a:ahLst/>
            <a:cxnLst/>
            <a:rect l="0" t="0" r="r" b="b"/>
            <a:pathLst>
              <a:path w="213" h="254">
                <a:moveTo>
                  <a:pt x="213" y="0"/>
                </a:moveTo>
                <a:lnTo>
                  <a:pt x="0" y="254"/>
                </a:lnTo>
                <a:lnTo>
                  <a:pt x="0" y="0"/>
                </a:lnTo>
                <a:lnTo>
                  <a:pt x="213" y="0"/>
                </a:lnTo>
                <a:close/>
              </a:path>
            </a:pathLst>
          </a:custGeom>
          <a:solidFill>
            <a:srgbClr val="107574"/>
          </a:solidFill>
          <a:ln w="0">
            <a:noFill/>
          </a:ln>
        </p:spPr>
      </p:sp>
      <p:sp>
        <p:nvSpPr>
          <p:cNvPr id="371" name="Freeform 370"/>
          <p:cNvSpPr/>
          <p:nvPr/>
        </p:nvSpPr>
        <p:spPr>
          <a:xfrm>
            <a:off x="3914280" y="6786000"/>
            <a:ext cx="124560" cy="72000"/>
          </a:xfrm>
          <a:custGeom>
            <a:avLst/>
            <a:gdLst/>
            <a:ahLst/>
            <a:cxnLst/>
            <a:rect l="0" t="0" r="r" b="b"/>
            <a:pathLst>
              <a:path w="346" h="200">
                <a:moveTo>
                  <a:pt x="346" y="200"/>
                </a:moveTo>
                <a:lnTo>
                  <a:pt x="0" y="200"/>
                </a:lnTo>
                <a:lnTo>
                  <a:pt x="346" y="0"/>
                </a:lnTo>
                <a:lnTo>
                  <a:pt x="346" y="200"/>
                </a:lnTo>
                <a:close/>
              </a:path>
            </a:pathLst>
          </a:custGeom>
          <a:solidFill>
            <a:srgbClr val="010101"/>
          </a:solidFill>
          <a:ln w="0">
            <a:noFill/>
          </a:ln>
        </p:spPr>
      </p:sp>
      <p:sp>
        <p:nvSpPr>
          <p:cNvPr id="372" name="Freeform 371"/>
          <p:cNvSpPr/>
          <p:nvPr/>
        </p:nvSpPr>
        <p:spPr>
          <a:xfrm>
            <a:off x="3790080" y="6714360"/>
            <a:ext cx="248760" cy="143640"/>
          </a:xfrm>
          <a:custGeom>
            <a:avLst/>
            <a:gdLst/>
            <a:ahLst/>
            <a:cxnLst/>
            <a:rect l="0" t="0" r="r" b="b"/>
            <a:pathLst>
              <a:path w="691" h="399">
                <a:moveTo>
                  <a:pt x="691" y="199"/>
                </a:moveTo>
                <a:lnTo>
                  <a:pt x="346" y="399"/>
                </a:lnTo>
                <a:lnTo>
                  <a:pt x="0" y="399"/>
                </a:lnTo>
                <a:lnTo>
                  <a:pt x="691" y="0"/>
                </a:lnTo>
                <a:lnTo>
                  <a:pt x="691" y="199"/>
                </a:lnTo>
                <a:close/>
              </a:path>
            </a:pathLst>
          </a:custGeom>
          <a:solidFill>
            <a:srgbClr val="020202"/>
          </a:solidFill>
          <a:ln w="0">
            <a:noFill/>
          </a:ln>
        </p:spPr>
      </p:sp>
      <p:sp>
        <p:nvSpPr>
          <p:cNvPr id="373" name="Freeform 372"/>
          <p:cNvSpPr/>
          <p:nvPr/>
        </p:nvSpPr>
        <p:spPr>
          <a:xfrm>
            <a:off x="3665880" y="6642720"/>
            <a:ext cx="372960" cy="215280"/>
          </a:xfrm>
          <a:custGeom>
            <a:avLst/>
            <a:gdLst/>
            <a:ahLst/>
            <a:cxnLst/>
            <a:rect l="0" t="0" r="r" b="b"/>
            <a:pathLst>
              <a:path w="1036" h="598">
                <a:moveTo>
                  <a:pt x="1036" y="199"/>
                </a:moveTo>
                <a:lnTo>
                  <a:pt x="345" y="598"/>
                </a:lnTo>
                <a:lnTo>
                  <a:pt x="0" y="598"/>
                </a:lnTo>
                <a:lnTo>
                  <a:pt x="1036" y="0"/>
                </a:lnTo>
                <a:lnTo>
                  <a:pt x="1036" y="199"/>
                </a:lnTo>
                <a:close/>
              </a:path>
            </a:pathLst>
          </a:custGeom>
          <a:solidFill>
            <a:srgbClr val="020202"/>
          </a:solidFill>
          <a:ln w="0">
            <a:noFill/>
          </a:ln>
        </p:spPr>
      </p:sp>
      <p:sp>
        <p:nvSpPr>
          <p:cNvPr id="374" name="Freeform 373"/>
          <p:cNvSpPr/>
          <p:nvPr/>
        </p:nvSpPr>
        <p:spPr>
          <a:xfrm>
            <a:off x="3541680" y="6571080"/>
            <a:ext cx="497160" cy="286920"/>
          </a:xfrm>
          <a:custGeom>
            <a:avLst/>
            <a:gdLst/>
            <a:ahLst/>
            <a:cxnLst/>
            <a:rect l="0" t="0" r="r" b="b"/>
            <a:pathLst>
              <a:path w="1381" h="797">
                <a:moveTo>
                  <a:pt x="1381" y="199"/>
                </a:moveTo>
                <a:lnTo>
                  <a:pt x="345" y="797"/>
                </a:lnTo>
                <a:lnTo>
                  <a:pt x="0" y="797"/>
                </a:lnTo>
                <a:lnTo>
                  <a:pt x="1381" y="0"/>
                </a:lnTo>
                <a:lnTo>
                  <a:pt x="1381" y="199"/>
                </a:lnTo>
                <a:close/>
              </a:path>
            </a:pathLst>
          </a:custGeom>
          <a:solidFill>
            <a:srgbClr val="030303"/>
          </a:solidFill>
          <a:ln w="0">
            <a:noFill/>
          </a:ln>
        </p:spPr>
      </p:sp>
      <p:sp>
        <p:nvSpPr>
          <p:cNvPr id="375" name="Freeform 374"/>
          <p:cNvSpPr/>
          <p:nvPr/>
        </p:nvSpPr>
        <p:spPr>
          <a:xfrm>
            <a:off x="3417480" y="6499080"/>
            <a:ext cx="621360" cy="358920"/>
          </a:xfrm>
          <a:custGeom>
            <a:avLst/>
            <a:gdLst/>
            <a:ahLst/>
            <a:cxnLst/>
            <a:rect l="0" t="0" r="r" b="b"/>
            <a:pathLst>
              <a:path w="1726" h="997">
                <a:moveTo>
                  <a:pt x="1726" y="200"/>
                </a:moveTo>
                <a:lnTo>
                  <a:pt x="345" y="997"/>
                </a:lnTo>
                <a:lnTo>
                  <a:pt x="0" y="997"/>
                </a:lnTo>
                <a:lnTo>
                  <a:pt x="1726" y="0"/>
                </a:lnTo>
                <a:lnTo>
                  <a:pt x="1726" y="200"/>
                </a:lnTo>
                <a:close/>
              </a:path>
            </a:pathLst>
          </a:custGeom>
          <a:solidFill>
            <a:srgbClr val="040404"/>
          </a:solidFill>
          <a:ln w="0">
            <a:noFill/>
          </a:ln>
        </p:spPr>
      </p:sp>
      <p:sp>
        <p:nvSpPr>
          <p:cNvPr id="376" name="Freeform 375"/>
          <p:cNvSpPr/>
          <p:nvPr/>
        </p:nvSpPr>
        <p:spPr>
          <a:xfrm>
            <a:off x="3292920" y="6427440"/>
            <a:ext cx="745920" cy="430560"/>
          </a:xfrm>
          <a:custGeom>
            <a:avLst/>
            <a:gdLst/>
            <a:ahLst/>
            <a:cxnLst/>
            <a:rect l="0" t="0" r="r" b="b"/>
            <a:pathLst>
              <a:path w="2072" h="1196">
                <a:moveTo>
                  <a:pt x="2072" y="199"/>
                </a:moveTo>
                <a:lnTo>
                  <a:pt x="347" y="1196"/>
                </a:lnTo>
                <a:lnTo>
                  <a:pt x="0" y="1196"/>
                </a:lnTo>
                <a:lnTo>
                  <a:pt x="2072" y="0"/>
                </a:lnTo>
                <a:lnTo>
                  <a:pt x="2072" y="199"/>
                </a:lnTo>
                <a:close/>
              </a:path>
            </a:pathLst>
          </a:custGeom>
          <a:solidFill>
            <a:srgbClr val="050505"/>
          </a:solidFill>
          <a:ln w="0">
            <a:noFill/>
          </a:ln>
        </p:spPr>
      </p:sp>
      <p:sp>
        <p:nvSpPr>
          <p:cNvPr id="377" name="Freeform 376"/>
          <p:cNvSpPr/>
          <p:nvPr/>
        </p:nvSpPr>
        <p:spPr>
          <a:xfrm>
            <a:off x="3168720" y="6355800"/>
            <a:ext cx="870120" cy="502200"/>
          </a:xfrm>
          <a:custGeom>
            <a:avLst/>
            <a:gdLst/>
            <a:ahLst/>
            <a:cxnLst/>
            <a:rect l="0" t="0" r="r" b="b"/>
            <a:pathLst>
              <a:path w="2417" h="1395">
                <a:moveTo>
                  <a:pt x="2417" y="199"/>
                </a:moveTo>
                <a:lnTo>
                  <a:pt x="345" y="1395"/>
                </a:lnTo>
                <a:lnTo>
                  <a:pt x="0" y="1395"/>
                </a:lnTo>
                <a:lnTo>
                  <a:pt x="2417" y="0"/>
                </a:lnTo>
                <a:lnTo>
                  <a:pt x="2417" y="199"/>
                </a:lnTo>
                <a:close/>
              </a:path>
            </a:pathLst>
          </a:custGeom>
          <a:solidFill>
            <a:srgbClr val="060606"/>
          </a:solidFill>
          <a:ln w="0">
            <a:noFill/>
          </a:ln>
        </p:spPr>
      </p:sp>
      <p:sp>
        <p:nvSpPr>
          <p:cNvPr id="378" name="Freeform 377"/>
          <p:cNvSpPr/>
          <p:nvPr/>
        </p:nvSpPr>
        <p:spPr>
          <a:xfrm>
            <a:off x="3044520" y="6284160"/>
            <a:ext cx="994320" cy="573840"/>
          </a:xfrm>
          <a:custGeom>
            <a:avLst/>
            <a:gdLst/>
            <a:ahLst/>
            <a:cxnLst/>
            <a:rect l="0" t="0" r="r" b="b"/>
            <a:pathLst>
              <a:path w="2762" h="1594">
                <a:moveTo>
                  <a:pt x="2762" y="199"/>
                </a:moveTo>
                <a:lnTo>
                  <a:pt x="345" y="1594"/>
                </a:lnTo>
                <a:lnTo>
                  <a:pt x="0" y="1594"/>
                </a:lnTo>
                <a:lnTo>
                  <a:pt x="2762" y="0"/>
                </a:lnTo>
                <a:lnTo>
                  <a:pt x="2762" y="199"/>
                </a:lnTo>
                <a:close/>
              </a:path>
            </a:pathLst>
          </a:custGeom>
          <a:solidFill>
            <a:srgbClr val="070707"/>
          </a:solidFill>
          <a:ln w="0">
            <a:noFill/>
          </a:ln>
        </p:spPr>
      </p:sp>
      <p:sp>
        <p:nvSpPr>
          <p:cNvPr id="379" name="Freeform 378"/>
          <p:cNvSpPr/>
          <p:nvPr/>
        </p:nvSpPr>
        <p:spPr>
          <a:xfrm>
            <a:off x="2920320" y="6212160"/>
            <a:ext cx="1118520" cy="645840"/>
          </a:xfrm>
          <a:custGeom>
            <a:avLst/>
            <a:gdLst/>
            <a:ahLst/>
            <a:cxnLst/>
            <a:rect l="0" t="0" r="r" b="b"/>
            <a:pathLst>
              <a:path w="3107" h="1794">
                <a:moveTo>
                  <a:pt x="3107" y="200"/>
                </a:moveTo>
                <a:lnTo>
                  <a:pt x="345" y="1794"/>
                </a:lnTo>
                <a:lnTo>
                  <a:pt x="0" y="1794"/>
                </a:lnTo>
                <a:lnTo>
                  <a:pt x="3107" y="0"/>
                </a:lnTo>
                <a:lnTo>
                  <a:pt x="3107" y="200"/>
                </a:lnTo>
                <a:close/>
              </a:path>
            </a:pathLst>
          </a:custGeom>
          <a:solidFill>
            <a:srgbClr val="080808"/>
          </a:solidFill>
          <a:ln w="0">
            <a:noFill/>
          </a:ln>
        </p:spPr>
      </p:sp>
      <p:sp>
        <p:nvSpPr>
          <p:cNvPr id="380" name="Freeform 379"/>
          <p:cNvSpPr/>
          <p:nvPr/>
        </p:nvSpPr>
        <p:spPr>
          <a:xfrm>
            <a:off x="2796120" y="6140520"/>
            <a:ext cx="1242720" cy="717480"/>
          </a:xfrm>
          <a:custGeom>
            <a:avLst/>
            <a:gdLst/>
            <a:ahLst/>
            <a:cxnLst/>
            <a:rect l="0" t="0" r="r" b="b"/>
            <a:pathLst>
              <a:path w="3452" h="1993">
                <a:moveTo>
                  <a:pt x="3452" y="199"/>
                </a:moveTo>
                <a:lnTo>
                  <a:pt x="345" y="1993"/>
                </a:lnTo>
                <a:lnTo>
                  <a:pt x="0" y="1993"/>
                </a:lnTo>
                <a:lnTo>
                  <a:pt x="3452" y="0"/>
                </a:lnTo>
                <a:lnTo>
                  <a:pt x="3452" y="199"/>
                </a:lnTo>
                <a:close/>
              </a:path>
            </a:pathLst>
          </a:custGeom>
          <a:solidFill>
            <a:srgbClr val="090909"/>
          </a:solidFill>
          <a:ln w="0">
            <a:noFill/>
          </a:ln>
        </p:spPr>
      </p:sp>
      <p:sp>
        <p:nvSpPr>
          <p:cNvPr id="381" name="Freeform 380"/>
          <p:cNvSpPr/>
          <p:nvPr/>
        </p:nvSpPr>
        <p:spPr>
          <a:xfrm>
            <a:off x="2671920" y="6068880"/>
            <a:ext cx="1366920" cy="789120"/>
          </a:xfrm>
          <a:custGeom>
            <a:avLst/>
            <a:gdLst/>
            <a:ahLst/>
            <a:cxnLst/>
            <a:rect l="0" t="0" r="r" b="b"/>
            <a:pathLst>
              <a:path w="3797" h="2192">
                <a:moveTo>
                  <a:pt x="3797" y="199"/>
                </a:moveTo>
                <a:lnTo>
                  <a:pt x="345" y="2192"/>
                </a:lnTo>
                <a:lnTo>
                  <a:pt x="0" y="2192"/>
                </a:lnTo>
                <a:lnTo>
                  <a:pt x="3797" y="0"/>
                </a:lnTo>
                <a:lnTo>
                  <a:pt x="3797" y="199"/>
                </a:lnTo>
                <a:close/>
              </a:path>
            </a:pathLst>
          </a:custGeom>
          <a:solidFill>
            <a:srgbClr val="0A0A0A"/>
          </a:solidFill>
          <a:ln w="0">
            <a:noFill/>
          </a:ln>
        </p:spPr>
      </p:sp>
      <p:sp>
        <p:nvSpPr>
          <p:cNvPr id="382" name="Freeform 381"/>
          <p:cNvSpPr/>
          <p:nvPr/>
        </p:nvSpPr>
        <p:spPr>
          <a:xfrm>
            <a:off x="2547720" y="5997240"/>
            <a:ext cx="1491120" cy="860760"/>
          </a:xfrm>
          <a:custGeom>
            <a:avLst/>
            <a:gdLst/>
            <a:ahLst/>
            <a:cxnLst/>
            <a:rect l="0" t="0" r="r" b="b"/>
            <a:pathLst>
              <a:path w="4142" h="2391">
                <a:moveTo>
                  <a:pt x="4142" y="199"/>
                </a:moveTo>
                <a:lnTo>
                  <a:pt x="345" y="2391"/>
                </a:lnTo>
                <a:lnTo>
                  <a:pt x="0" y="2391"/>
                </a:lnTo>
                <a:lnTo>
                  <a:pt x="4142" y="0"/>
                </a:lnTo>
                <a:lnTo>
                  <a:pt x="4142" y="199"/>
                </a:lnTo>
                <a:close/>
              </a:path>
            </a:pathLst>
          </a:custGeom>
          <a:solidFill>
            <a:srgbClr val="0B0B0B"/>
          </a:solidFill>
          <a:ln w="0">
            <a:noFill/>
          </a:ln>
        </p:spPr>
      </p:sp>
      <p:sp>
        <p:nvSpPr>
          <p:cNvPr id="383" name="Freeform 382"/>
          <p:cNvSpPr/>
          <p:nvPr/>
        </p:nvSpPr>
        <p:spPr>
          <a:xfrm>
            <a:off x="2423520" y="5925600"/>
            <a:ext cx="1615320" cy="932400"/>
          </a:xfrm>
          <a:custGeom>
            <a:avLst/>
            <a:gdLst/>
            <a:ahLst/>
            <a:cxnLst/>
            <a:rect l="0" t="0" r="r" b="b"/>
            <a:pathLst>
              <a:path w="4487" h="2590">
                <a:moveTo>
                  <a:pt x="4487" y="199"/>
                </a:moveTo>
                <a:lnTo>
                  <a:pt x="345" y="2590"/>
                </a:lnTo>
                <a:lnTo>
                  <a:pt x="0" y="2590"/>
                </a:lnTo>
                <a:lnTo>
                  <a:pt x="4487" y="0"/>
                </a:lnTo>
                <a:lnTo>
                  <a:pt x="4487" y="199"/>
                </a:lnTo>
                <a:close/>
              </a:path>
            </a:pathLst>
          </a:custGeom>
          <a:solidFill>
            <a:srgbClr val="0C0C0C"/>
          </a:solidFill>
          <a:ln w="0">
            <a:noFill/>
          </a:ln>
        </p:spPr>
      </p:sp>
      <p:sp>
        <p:nvSpPr>
          <p:cNvPr id="384" name="Freeform 383"/>
          <p:cNvSpPr/>
          <p:nvPr/>
        </p:nvSpPr>
        <p:spPr>
          <a:xfrm>
            <a:off x="2299320" y="5853600"/>
            <a:ext cx="1739520" cy="1004400"/>
          </a:xfrm>
          <a:custGeom>
            <a:avLst/>
            <a:gdLst/>
            <a:ahLst/>
            <a:cxnLst/>
            <a:rect l="0" t="0" r="r" b="b"/>
            <a:pathLst>
              <a:path w="4832" h="2790">
                <a:moveTo>
                  <a:pt x="4832" y="200"/>
                </a:moveTo>
                <a:lnTo>
                  <a:pt x="345" y="2790"/>
                </a:lnTo>
                <a:lnTo>
                  <a:pt x="0" y="2790"/>
                </a:lnTo>
                <a:lnTo>
                  <a:pt x="4832" y="0"/>
                </a:lnTo>
                <a:lnTo>
                  <a:pt x="4832" y="200"/>
                </a:lnTo>
                <a:close/>
              </a:path>
            </a:pathLst>
          </a:custGeom>
          <a:solidFill>
            <a:srgbClr val="0D0D0D"/>
          </a:solidFill>
          <a:ln w="0">
            <a:noFill/>
          </a:ln>
        </p:spPr>
      </p:sp>
      <p:sp>
        <p:nvSpPr>
          <p:cNvPr id="385" name="Freeform 384"/>
          <p:cNvSpPr/>
          <p:nvPr/>
        </p:nvSpPr>
        <p:spPr>
          <a:xfrm>
            <a:off x="2175120" y="5781960"/>
            <a:ext cx="1863720" cy="1076040"/>
          </a:xfrm>
          <a:custGeom>
            <a:avLst/>
            <a:gdLst/>
            <a:ahLst/>
            <a:cxnLst/>
            <a:rect l="0" t="0" r="r" b="b"/>
            <a:pathLst>
              <a:path w="5177" h="2989">
                <a:moveTo>
                  <a:pt x="5177" y="199"/>
                </a:moveTo>
                <a:lnTo>
                  <a:pt x="345" y="2989"/>
                </a:lnTo>
                <a:lnTo>
                  <a:pt x="0" y="2989"/>
                </a:lnTo>
                <a:lnTo>
                  <a:pt x="5177" y="0"/>
                </a:lnTo>
                <a:lnTo>
                  <a:pt x="5177" y="199"/>
                </a:lnTo>
                <a:close/>
              </a:path>
            </a:pathLst>
          </a:custGeom>
          <a:solidFill>
            <a:srgbClr val="0D0D0D"/>
          </a:solidFill>
          <a:ln w="0">
            <a:noFill/>
          </a:ln>
        </p:spPr>
      </p:sp>
      <p:sp>
        <p:nvSpPr>
          <p:cNvPr id="386" name="Freeform 385"/>
          <p:cNvSpPr/>
          <p:nvPr/>
        </p:nvSpPr>
        <p:spPr>
          <a:xfrm>
            <a:off x="2050920" y="5710320"/>
            <a:ext cx="1987920" cy="1147680"/>
          </a:xfrm>
          <a:custGeom>
            <a:avLst/>
            <a:gdLst/>
            <a:ahLst/>
            <a:cxnLst/>
            <a:rect l="0" t="0" r="r" b="b"/>
            <a:pathLst>
              <a:path w="5522" h="3188">
                <a:moveTo>
                  <a:pt x="5522" y="199"/>
                </a:moveTo>
                <a:lnTo>
                  <a:pt x="345" y="3188"/>
                </a:lnTo>
                <a:lnTo>
                  <a:pt x="0" y="3188"/>
                </a:lnTo>
                <a:lnTo>
                  <a:pt x="5522" y="0"/>
                </a:lnTo>
                <a:lnTo>
                  <a:pt x="5522" y="199"/>
                </a:lnTo>
                <a:close/>
              </a:path>
            </a:pathLst>
          </a:custGeom>
          <a:solidFill>
            <a:srgbClr val="0E0E0E"/>
          </a:solidFill>
          <a:ln w="0">
            <a:noFill/>
          </a:ln>
        </p:spPr>
      </p:sp>
      <p:sp>
        <p:nvSpPr>
          <p:cNvPr id="387" name="Freeform 386"/>
          <p:cNvSpPr/>
          <p:nvPr/>
        </p:nvSpPr>
        <p:spPr>
          <a:xfrm>
            <a:off x="1926720" y="5638680"/>
            <a:ext cx="2112120" cy="1219320"/>
          </a:xfrm>
          <a:custGeom>
            <a:avLst/>
            <a:gdLst/>
            <a:ahLst/>
            <a:cxnLst/>
            <a:rect l="0" t="0" r="r" b="b"/>
            <a:pathLst>
              <a:path w="5867" h="3387">
                <a:moveTo>
                  <a:pt x="5867" y="199"/>
                </a:moveTo>
                <a:lnTo>
                  <a:pt x="345" y="3387"/>
                </a:lnTo>
                <a:lnTo>
                  <a:pt x="0" y="3387"/>
                </a:lnTo>
                <a:lnTo>
                  <a:pt x="5867" y="0"/>
                </a:lnTo>
                <a:lnTo>
                  <a:pt x="5867" y="199"/>
                </a:lnTo>
                <a:close/>
              </a:path>
            </a:pathLst>
          </a:custGeom>
          <a:solidFill>
            <a:srgbClr val="0F0F0F"/>
          </a:solidFill>
          <a:ln w="0">
            <a:noFill/>
          </a:ln>
        </p:spPr>
      </p:sp>
      <p:sp>
        <p:nvSpPr>
          <p:cNvPr id="388" name="Freeform 387"/>
          <p:cNvSpPr/>
          <p:nvPr/>
        </p:nvSpPr>
        <p:spPr>
          <a:xfrm>
            <a:off x="1802520" y="5567040"/>
            <a:ext cx="2236320" cy="1290960"/>
          </a:xfrm>
          <a:custGeom>
            <a:avLst/>
            <a:gdLst/>
            <a:ahLst/>
            <a:cxnLst/>
            <a:rect l="0" t="0" r="r" b="b"/>
            <a:pathLst>
              <a:path w="6212" h="3586">
                <a:moveTo>
                  <a:pt x="6212" y="199"/>
                </a:moveTo>
                <a:lnTo>
                  <a:pt x="345" y="3586"/>
                </a:lnTo>
                <a:lnTo>
                  <a:pt x="0" y="3586"/>
                </a:lnTo>
                <a:lnTo>
                  <a:pt x="6212" y="0"/>
                </a:lnTo>
                <a:lnTo>
                  <a:pt x="6212" y="199"/>
                </a:lnTo>
                <a:close/>
              </a:path>
            </a:pathLst>
          </a:custGeom>
          <a:solidFill>
            <a:srgbClr val="101010"/>
          </a:solidFill>
          <a:ln w="0">
            <a:noFill/>
          </a:ln>
        </p:spPr>
      </p:sp>
      <p:sp>
        <p:nvSpPr>
          <p:cNvPr id="389" name="Freeform 388"/>
          <p:cNvSpPr/>
          <p:nvPr/>
        </p:nvSpPr>
        <p:spPr>
          <a:xfrm>
            <a:off x="1678320" y="5495040"/>
            <a:ext cx="2360520" cy="1362960"/>
          </a:xfrm>
          <a:custGeom>
            <a:avLst/>
            <a:gdLst/>
            <a:ahLst/>
            <a:cxnLst/>
            <a:rect l="0" t="0" r="r" b="b"/>
            <a:pathLst>
              <a:path w="6557" h="3786">
                <a:moveTo>
                  <a:pt x="6557" y="200"/>
                </a:moveTo>
                <a:lnTo>
                  <a:pt x="345" y="3786"/>
                </a:lnTo>
                <a:lnTo>
                  <a:pt x="0" y="3786"/>
                </a:lnTo>
                <a:lnTo>
                  <a:pt x="6557" y="0"/>
                </a:lnTo>
                <a:lnTo>
                  <a:pt x="6557" y="200"/>
                </a:lnTo>
                <a:close/>
              </a:path>
            </a:pathLst>
          </a:custGeom>
          <a:solidFill>
            <a:srgbClr val="111111"/>
          </a:solidFill>
          <a:ln w="0">
            <a:noFill/>
          </a:ln>
        </p:spPr>
      </p:sp>
      <p:sp>
        <p:nvSpPr>
          <p:cNvPr id="390" name="Freeform 389"/>
          <p:cNvSpPr/>
          <p:nvPr/>
        </p:nvSpPr>
        <p:spPr>
          <a:xfrm>
            <a:off x="1554120" y="5423400"/>
            <a:ext cx="2484720" cy="1434600"/>
          </a:xfrm>
          <a:custGeom>
            <a:avLst/>
            <a:gdLst/>
            <a:ahLst/>
            <a:cxnLst/>
            <a:rect l="0" t="0" r="r" b="b"/>
            <a:pathLst>
              <a:path w="6902" h="3985">
                <a:moveTo>
                  <a:pt x="6902" y="199"/>
                </a:moveTo>
                <a:lnTo>
                  <a:pt x="345" y="3985"/>
                </a:lnTo>
                <a:lnTo>
                  <a:pt x="0" y="3985"/>
                </a:lnTo>
                <a:lnTo>
                  <a:pt x="6902" y="0"/>
                </a:lnTo>
                <a:lnTo>
                  <a:pt x="6902" y="199"/>
                </a:lnTo>
                <a:close/>
              </a:path>
            </a:pathLst>
          </a:custGeom>
          <a:solidFill>
            <a:srgbClr val="121212"/>
          </a:solidFill>
          <a:ln w="0">
            <a:noFill/>
          </a:ln>
        </p:spPr>
      </p:sp>
      <p:sp>
        <p:nvSpPr>
          <p:cNvPr id="391" name="Freeform 390"/>
          <p:cNvSpPr/>
          <p:nvPr/>
        </p:nvSpPr>
        <p:spPr>
          <a:xfrm>
            <a:off x="1429560" y="5351760"/>
            <a:ext cx="2609280" cy="1506240"/>
          </a:xfrm>
          <a:custGeom>
            <a:avLst/>
            <a:gdLst/>
            <a:ahLst/>
            <a:cxnLst/>
            <a:rect l="0" t="0" r="r" b="b"/>
            <a:pathLst>
              <a:path w="7248" h="4184">
                <a:moveTo>
                  <a:pt x="7248" y="199"/>
                </a:moveTo>
                <a:lnTo>
                  <a:pt x="346" y="4184"/>
                </a:lnTo>
                <a:lnTo>
                  <a:pt x="0" y="4184"/>
                </a:lnTo>
                <a:lnTo>
                  <a:pt x="7248" y="0"/>
                </a:lnTo>
                <a:lnTo>
                  <a:pt x="7248" y="199"/>
                </a:lnTo>
                <a:close/>
              </a:path>
            </a:pathLst>
          </a:custGeom>
          <a:solidFill>
            <a:srgbClr val="131313"/>
          </a:solidFill>
          <a:ln w="0">
            <a:noFill/>
          </a:ln>
        </p:spPr>
      </p:sp>
      <p:sp>
        <p:nvSpPr>
          <p:cNvPr id="392" name="Freeform 391"/>
          <p:cNvSpPr/>
          <p:nvPr/>
        </p:nvSpPr>
        <p:spPr>
          <a:xfrm>
            <a:off x="1305360" y="5280120"/>
            <a:ext cx="2733480" cy="1577880"/>
          </a:xfrm>
          <a:custGeom>
            <a:avLst/>
            <a:gdLst/>
            <a:ahLst/>
            <a:cxnLst/>
            <a:rect l="0" t="0" r="r" b="b"/>
            <a:pathLst>
              <a:path w="7593" h="4383">
                <a:moveTo>
                  <a:pt x="7593" y="199"/>
                </a:moveTo>
                <a:lnTo>
                  <a:pt x="346" y="4383"/>
                </a:lnTo>
                <a:lnTo>
                  <a:pt x="0" y="4383"/>
                </a:lnTo>
                <a:lnTo>
                  <a:pt x="7593" y="0"/>
                </a:lnTo>
                <a:lnTo>
                  <a:pt x="7593" y="199"/>
                </a:lnTo>
                <a:close/>
              </a:path>
            </a:pathLst>
          </a:custGeom>
          <a:solidFill>
            <a:srgbClr val="141414"/>
          </a:solidFill>
          <a:ln w="0">
            <a:noFill/>
          </a:ln>
        </p:spPr>
      </p:sp>
      <p:sp>
        <p:nvSpPr>
          <p:cNvPr id="393" name="Freeform 392"/>
          <p:cNvSpPr/>
          <p:nvPr/>
        </p:nvSpPr>
        <p:spPr>
          <a:xfrm>
            <a:off x="1181160" y="5208120"/>
            <a:ext cx="2857680" cy="1649880"/>
          </a:xfrm>
          <a:custGeom>
            <a:avLst/>
            <a:gdLst/>
            <a:ahLst/>
            <a:cxnLst/>
            <a:rect l="0" t="0" r="r" b="b"/>
            <a:pathLst>
              <a:path w="7938" h="4583">
                <a:moveTo>
                  <a:pt x="7938" y="200"/>
                </a:moveTo>
                <a:lnTo>
                  <a:pt x="345" y="4583"/>
                </a:lnTo>
                <a:lnTo>
                  <a:pt x="0" y="4583"/>
                </a:lnTo>
                <a:lnTo>
                  <a:pt x="7938" y="0"/>
                </a:lnTo>
                <a:lnTo>
                  <a:pt x="7938" y="200"/>
                </a:lnTo>
                <a:close/>
              </a:path>
            </a:pathLst>
          </a:custGeom>
          <a:solidFill>
            <a:srgbClr val="151515"/>
          </a:solidFill>
          <a:ln w="0">
            <a:noFill/>
          </a:ln>
        </p:spPr>
      </p:sp>
      <p:sp>
        <p:nvSpPr>
          <p:cNvPr id="394" name="Freeform 393"/>
          <p:cNvSpPr/>
          <p:nvPr/>
        </p:nvSpPr>
        <p:spPr>
          <a:xfrm>
            <a:off x="1056960" y="5136480"/>
            <a:ext cx="2981880" cy="1721520"/>
          </a:xfrm>
          <a:custGeom>
            <a:avLst/>
            <a:gdLst/>
            <a:ahLst/>
            <a:cxnLst/>
            <a:rect l="0" t="0" r="r" b="b"/>
            <a:pathLst>
              <a:path w="8283" h="4782">
                <a:moveTo>
                  <a:pt x="8283" y="199"/>
                </a:moveTo>
                <a:lnTo>
                  <a:pt x="345" y="4782"/>
                </a:lnTo>
                <a:lnTo>
                  <a:pt x="0" y="4782"/>
                </a:lnTo>
                <a:lnTo>
                  <a:pt x="8283" y="0"/>
                </a:lnTo>
                <a:lnTo>
                  <a:pt x="8283" y="199"/>
                </a:lnTo>
                <a:close/>
              </a:path>
            </a:pathLst>
          </a:custGeom>
          <a:solidFill>
            <a:srgbClr val="161616"/>
          </a:solidFill>
          <a:ln w="0">
            <a:noFill/>
          </a:ln>
        </p:spPr>
      </p:sp>
      <p:sp>
        <p:nvSpPr>
          <p:cNvPr id="395" name="Freeform 394"/>
          <p:cNvSpPr/>
          <p:nvPr/>
        </p:nvSpPr>
        <p:spPr>
          <a:xfrm>
            <a:off x="932760" y="5064840"/>
            <a:ext cx="3106080" cy="1793160"/>
          </a:xfrm>
          <a:custGeom>
            <a:avLst/>
            <a:gdLst/>
            <a:ahLst/>
            <a:cxnLst/>
            <a:rect l="0" t="0" r="r" b="b"/>
            <a:pathLst>
              <a:path w="8628" h="4981">
                <a:moveTo>
                  <a:pt x="8628" y="199"/>
                </a:moveTo>
                <a:lnTo>
                  <a:pt x="345" y="4981"/>
                </a:lnTo>
                <a:lnTo>
                  <a:pt x="0" y="4981"/>
                </a:lnTo>
                <a:lnTo>
                  <a:pt x="8628" y="0"/>
                </a:lnTo>
                <a:lnTo>
                  <a:pt x="8628" y="199"/>
                </a:lnTo>
                <a:close/>
              </a:path>
            </a:pathLst>
          </a:custGeom>
          <a:solidFill>
            <a:srgbClr val="171717"/>
          </a:solidFill>
          <a:ln w="0">
            <a:noFill/>
          </a:ln>
        </p:spPr>
      </p:sp>
      <p:sp>
        <p:nvSpPr>
          <p:cNvPr id="396" name="Freeform 395"/>
          <p:cNvSpPr/>
          <p:nvPr/>
        </p:nvSpPr>
        <p:spPr>
          <a:xfrm>
            <a:off x="808560" y="4993200"/>
            <a:ext cx="3230280" cy="1864800"/>
          </a:xfrm>
          <a:custGeom>
            <a:avLst/>
            <a:gdLst/>
            <a:ahLst/>
            <a:cxnLst/>
            <a:rect l="0" t="0" r="r" b="b"/>
            <a:pathLst>
              <a:path w="8973" h="5180">
                <a:moveTo>
                  <a:pt x="8973" y="199"/>
                </a:moveTo>
                <a:lnTo>
                  <a:pt x="345" y="5180"/>
                </a:lnTo>
                <a:lnTo>
                  <a:pt x="0" y="5180"/>
                </a:lnTo>
                <a:lnTo>
                  <a:pt x="8973" y="0"/>
                </a:lnTo>
                <a:lnTo>
                  <a:pt x="8973" y="199"/>
                </a:lnTo>
                <a:close/>
              </a:path>
            </a:pathLst>
          </a:custGeom>
          <a:solidFill>
            <a:srgbClr val="181818"/>
          </a:solidFill>
          <a:ln w="0">
            <a:noFill/>
          </a:ln>
        </p:spPr>
      </p:sp>
      <p:sp>
        <p:nvSpPr>
          <p:cNvPr id="397" name="Freeform 396"/>
          <p:cNvSpPr/>
          <p:nvPr/>
        </p:nvSpPr>
        <p:spPr>
          <a:xfrm>
            <a:off x="684360" y="4921560"/>
            <a:ext cx="3354480" cy="1936440"/>
          </a:xfrm>
          <a:custGeom>
            <a:avLst/>
            <a:gdLst/>
            <a:ahLst/>
            <a:cxnLst/>
            <a:rect l="0" t="0" r="r" b="b"/>
            <a:pathLst>
              <a:path w="9318" h="5379">
                <a:moveTo>
                  <a:pt x="9318" y="199"/>
                </a:moveTo>
                <a:lnTo>
                  <a:pt x="345" y="5379"/>
                </a:lnTo>
                <a:lnTo>
                  <a:pt x="0" y="5379"/>
                </a:lnTo>
                <a:lnTo>
                  <a:pt x="9318" y="0"/>
                </a:lnTo>
                <a:lnTo>
                  <a:pt x="9318" y="199"/>
                </a:lnTo>
                <a:close/>
              </a:path>
            </a:pathLst>
          </a:custGeom>
          <a:solidFill>
            <a:srgbClr val="191919"/>
          </a:solidFill>
          <a:ln w="0">
            <a:noFill/>
          </a:ln>
        </p:spPr>
      </p:sp>
      <p:sp>
        <p:nvSpPr>
          <p:cNvPr id="398" name="Freeform 397"/>
          <p:cNvSpPr/>
          <p:nvPr/>
        </p:nvSpPr>
        <p:spPr>
          <a:xfrm>
            <a:off x="560160" y="4849560"/>
            <a:ext cx="3478680" cy="2008440"/>
          </a:xfrm>
          <a:custGeom>
            <a:avLst/>
            <a:gdLst/>
            <a:ahLst/>
            <a:cxnLst/>
            <a:rect l="0" t="0" r="r" b="b"/>
            <a:pathLst>
              <a:path w="9663" h="5579">
                <a:moveTo>
                  <a:pt x="9663" y="200"/>
                </a:moveTo>
                <a:lnTo>
                  <a:pt x="345" y="5579"/>
                </a:lnTo>
                <a:lnTo>
                  <a:pt x="0" y="5579"/>
                </a:lnTo>
                <a:lnTo>
                  <a:pt x="9663" y="0"/>
                </a:lnTo>
                <a:lnTo>
                  <a:pt x="9663" y="200"/>
                </a:lnTo>
                <a:close/>
              </a:path>
            </a:pathLst>
          </a:custGeom>
          <a:solidFill>
            <a:srgbClr val="191919"/>
          </a:solidFill>
          <a:ln w="0">
            <a:noFill/>
          </a:ln>
        </p:spPr>
      </p:sp>
      <p:sp>
        <p:nvSpPr>
          <p:cNvPr id="399" name="Freeform 398"/>
          <p:cNvSpPr/>
          <p:nvPr/>
        </p:nvSpPr>
        <p:spPr>
          <a:xfrm>
            <a:off x="435960" y="4777920"/>
            <a:ext cx="3602880" cy="2080080"/>
          </a:xfrm>
          <a:custGeom>
            <a:avLst/>
            <a:gdLst/>
            <a:ahLst/>
            <a:cxnLst/>
            <a:rect l="0" t="0" r="r" b="b"/>
            <a:pathLst>
              <a:path w="10008" h="5778">
                <a:moveTo>
                  <a:pt x="10008" y="199"/>
                </a:moveTo>
                <a:lnTo>
                  <a:pt x="345" y="5778"/>
                </a:lnTo>
                <a:lnTo>
                  <a:pt x="0" y="5778"/>
                </a:lnTo>
                <a:lnTo>
                  <a:pt x="10008" y="0"/>
                </a:lnTo>
                <a:lnTo>
                  <a:pt x="10008" y="199"/>
                </a:lnTo>
                <a:close/>
              </a:path>
            </a:pathLst>
          </a:custGeom>
          <a:solidFill>
            <a:srgbClr val="1A1A1A"/>
          </a:solidFill>
          <a:ln w="0">
            <a:noFill/>
          </a:ln>
        </p:spPr>
      </p:sp>
      <p:sp>
        <p:nvSpPr>
          <p:cNvPr id="400" name="Freeform 399"/>
          <p:cNvSpPr/>
          <p:nvPr/>
        </p:nvSpPr>
        <p:spPr>
          <a:xfrm>
            <a:off x="311760" y="4706280"/>
            <a:ext cx="3727080" cy="2151720"/>
          </a:xfrm>
          <a:custGeom>
            <a:avLst/>
            <a:gdLst/>
            <a:ahLst/>
            <a:cxnLst/>
            <a:rect l="0" t="0" r="r" b="b"/>
            <a:pathLst>
              <a:path w="10353" h="5977">
                <a:moveTo>
                  <a:pt x="10353" y="199"/>
                </a:moveTo>
                <a:lnTo>
                  <a:pt x="345" y="5977"/>
                </a:lnTo>
                <a:lnTo>
                  <a:pt x="0" y="5977"/>
                </a:lnTo>
                <a:lnTo>
                  <a:pt x="10353" y="0"/>
                </a:lnTo>
                <a:lnTo>
                  <a:pt x="10353" y="199"/>
                </a:lnTo>
                <a:close/>
              </a:path>
            </a:pathLst>
          </a:custGeom>
          <a:solidFill>
            <a:srgbClr val="1B1B1B"/>
          </a:solidFill>
          <a:ln w="0">
            <a:noFill/>
          </a:ln>
        </p:spPr>
      </p:sp>
      <p:sp>
        <p:nvSpPr>
          <p:cNvPr id="401" name="Freeform 400"/>
          <p:cNvSpPr/>
          <p:nvPr/>
        </p:nvSpPr>
        <p:spPr>
          <a:xfrm>
            <a:off x="187560" y="4634640"/>
            <a:ext cx="3851280" cy="2223360"/>
          </a:xfrm>
          <a:custGeom>
            <a:avLst/>
            <a:gdLst/>
            <a:ahLst/>
            <a:cxnLst/>
            <a:rect l="0" t="0" r="r" b="b"/>
            <a:pathLst>
              <a:path w="10698" h="6176">
                <a:moveTo>
                  <a:pt x="10698" y="199"/>
                </a:moveTo>
                <a:lnTo>
                  <a:pt x="345" y="6176"/>
                </a:lnTo>
                <a:lnTo>
                  <a:pt x="0" y="6176"/>
                </a:lnTo>
                <a:lnTo>
                  <a:pt x="10698" y="0"/>
                </a:lnTo>
                <a:lnTo>
                  <a:pt x="10698" y="199"/>
                </a:lnTo>
                <a:close/>
              </a:path>
            </a:pathLst>
          </a:custGeom>
          <a:solidFill>
            <a:srgbClr val="1C1C1C"/>
          </a:solidFill>
          <a:ln w="0">
            <a:noFill/>
          </a:ln>
        </p:spPr>
      </p:sp>
      <p:sp>
        <p:nvSpPr>
          <p:cNvPr id="402" name="Freeform 401"/>
          <p:cNvSpPr/>
          <p:nvPr/>
        </p:nvSpPr>
        <p:spPr>
          <a:xfrm>
            <a:off x="63360" y="4562640"/>
            <a:ext cx="3975480" cy="2295360"/>
          </a:xfrm>
          <a:custGeom>
            <a:avLst/>
            <a:gdLst/>
            <a:ahLst/>
            <a:cxnLst/>
            <a:rect l="0" t="0" r="r" b="b"/>
            <a:pathLst>
              <a:path w="11043" h="6376">
                <a:moveTo>
                  <a:pt x="11043" y="200"/>
                </a:moveTo>
                <a:lnTo>
                  <a:pt x="345" y="6376"/>
                </a:lnTo>
                <a:lnTo>
                  <a:pt x="0" y="6376"/>
                </a:lnTo>
                <a:lnTo>
                  <a:pt x="11043" y="0"/>
                </a:lnTo>
                <a:lnTo>
                  <a:pt x="11043" y="200"/>
                </a:lnTo>
                <a:close/>
              </a:path>
            </a:pathLst>
          </a:custGeom>
          <a:solidFill>
            <a:srgbClr val="1D1D1D"/>
          </a:solidFill>
          <a:ln w="0">
            <a:noFill/>
          </a:ln>
        </p:spPr>
      </p:sp>
      <p:sp>
        <p:nvSpPr>
          <p:cNvPr id="403" name="Freeform 402"/>
          <p:cNvSpPr/>
          <p:nvPr/>
        </p:nvSpPr>
        <p:spPr>
          <a:xfrm>
            <a:off x="0" y="4526280"/>
            <a:ext cx="4038840" cy="2331720"/>
          </a:xfrm>
          <a:custGeom>
            <a:avLst/>
            <a:gdLst/>
            <a:ahLst/>
            <a:cxnLst/>
            <a:rect l="0" t="0" r="r" b="b"/>
            <a:pathLst>
              <a:path w="11219" h="6477">
                <a:moveTo>
                  <a:pt x="11219" y="101"/>
                </a:moveTo>
                <a:lnTo>
                  <a:pt x="176" y="6477"/>
                </a:lnTo>
                <a:lnTo>
                  <a:pt x="0" y="6477"/>
                </a:lnTo>
                <a:lnTo>
                  <a:pt x="11219" y="0"/>
                </a:lnTo>
                <a:lnTo>
                  <a:pt x="11219" y="101"/>
                </a:lnTo>
                <a:close/>
              </a:path>
            </a:pathLst>
          </a:custGeom>
          <a:solidFill>
            <a:srgbClr val="1E1E1E"/>
          </a:solidFill>
          <a:ln w="0">
            <a:noFill/>
          </a:ln>
        </p:spPr>
      </p:sp>
      <p:sp>
        <p:nvSpPr>
          <p:cNvPr id="404" name="Freeform 403"/>
          <p:cNvSpPr/>
          <p:nvPr/>
        </p:nvSpPr>
        <p:spPr>
          <a:xfrm>
            <a:off x="0" y="4491000"/>
            <a:ext cx="4038840" cy="2367000"/>
          </a:xfrm>
          <a:custGeom>
            <a:avLst/>
            <a:gdLst/>
            <a:ahLst/>
            <a:cxnLst/>
            <a:rect l="0" t="0" r="r" b="b"/>
            <a:pathLst>
              <a:path w="11219" h="6575">
                <a:moveTo>
                  <a:pt x="11219" y="98"/>
                </a:moveTo>
                <a:lnTo>
                  <a:pt x="0" y="6575"/>
                </a:lnTo>
                <a:lnTo>
                  <a:pt x="0" y="6478"/>
                </a:lnTo>
                <a:lnTo>
                  <a:pt x="11219" y="0"/>
                </a:lnTo>
                <a:lnTo>
                  <a:pt x="11219" y="98"/>
                </a:lnTo>
                <a:close/>
              </a:path>
            </a:pathLst>
          </a:custGeom>
          <a:solidFill>
            <a:srgbClr val="1F1F1F"/>
          </a:solidFill>
          <a:ln w="0">
            <a:noFill/>
          </a:ln>
        </p:spPr>
      </p:sp>
      <p:sp>
        <p:nvSpPr>
          <p:cNvPr id="405" name="Freeform 404"/>
          <p:cNvSpPr/>
          <p:nvPr/>
        </p:nvSpPr>
        <p:spPr>
          <a:xfrm>
            <a:off x="0" y="44193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1F1F1F"/>
          </a:solidFill>
          <a:ln w="0">
            <a:noFill/>
          </a:ln>
        </p:spPr>
      </p:sp>
      <p:sp>
        <p:nvSpPr>
          <p:cNvPr id="406" name="Freeform 405"/>
          <p:cNvSpPr/>
          <p:nvPr/>
        </p:nvSpPr>
        <p:spPr>
          <a:xfrm>
            <a:off x="0" y="43477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02020"/>
          </a:solidFill>
          <a:ln w="0">
            <a:noFill/>
          </a:ln>
        </p:spPr>
      </p:sp>
      <p:sp>
        <p:nvSpPr>
          <p:cNvPr id="407" name="Freeform 406"/>
          <p:cNvSpPr/>
          <p:nvPr/>
        </p:nvSpPr>
        <p:spPr>
          <a:xfrm>
            <a:off x="0" y="427608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212121"/>
          </a:solidFill>
          <a:ln w="0">
            <a:noFill/>
          </a:ln>
        </p:spPr>
      </p:sp>
      <p:sp>
        <p:nvSpPr>
          <p:cNvPr id="408" name="Freeform 407"/>
          <p:cNvSpPr/>
          <p:nvPr/>
        </p:nvSpPr>
        <p:spPr>
          <a:xfrm>
            <a:off x="0" y="420408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222222"/>
          </a:solidFill>
          <a:ln w="0">
            <a:noFill/>
          </a:ln>
        </p:spPr>
      </p:sp>
      <p:sp>
        <p:nvSpPr>
          <p:cNvPr id="409" name="Freeform 408"/>
          <p:cNvSpPr/>
          <p:nvPr/>
        </p:nvSpPr>
        <p:spPr>
          <a:xfrm>
            <a:off x="0" y="41324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32323"/>
          </a:solidFill>
          <a:ln w="0">
            <a:noFill/>
          </a:ln>
        </p:spPr>
      </p:sp>
      <p:sp>
        <p:nvSpPr>
          <p:cNvPr id="410" name="Freeform 409"/>
          <p:cNvSpPr/>
          <p:nvPr/>
        </p:nvSpPr>
        <p:spPr>
          <a:xfrm>
            <a:off x="0" y="40608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42424"/>
          </a:solidFill>
          <a:ln w="0">
            <a:noFill/>
          </a:ln>
        </p:spPr>
      </p:sp>
      <p:sp>
        <p:nvSpPr>
          <p:cNvPr id="411" name="Freeform 410"/>
          <p:cNvSpPr/>
          <p:nvPr/>
        </p:nvSpPr>
        <p:spPr>
          <a:xfrm>
            <a:off x="0" y="398916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252525"/>
          </a:solidFill>
          <a:ln w="0">
            <a:noFill/>
          </a:ln>
        </p:spPr>
      </p:sp>
      <p:sp>
        <p:nvSpPr>
          <p:cNvPr id="412" name="Freeform 411"/>
          <p:cNvSpPr/>
          <p:nvPr/>
        </p:nvSpPr>
        <p:spPr>
          <a:xfrm>
            <a:off x="0" y="391716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252525"/>
          </a:solidFill>
          <a:ln w="0">
            <a:noFill/>
          </a:ln>
        </p:spPr>
      </p:sp>
      <p:sp>
        <p:nvSpPr>
          <p:cNvPr id="413" name="Freeform 412"/>
          <p:cNvSpPr/>
          <p:nvPr/>
        </p:nvSpPr>
        <p:spPr>
          <a:xfrm>
            <a:off x="0" y="38455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62626"/>
          </a:solidFill>
          <a:ln w="0">
            <a:noFill/>
          </a:ln>
        </p:spPr>
      </p:sp>
      <p:sp>
        <p:nvSpPr>
          <p:cNvPr id="414" name="Freeform 413"/>
          <p:cNvSpPr/>
          <p:nvPr/>
        </p:nvSpPr>
        <p:spPr>
          <a:xfrm>
            <a:off x="0" y="37738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72727"/>
          </a:solidFill>
          <a:ln w="0">
            <a:noFill/>
          </a:ln>
        </p:spPr>
      </p:sp>
      <p:sp>
        <p:nvSpPr>
          <p:cNvPr id="415" name="Freeform 414"/>
          <p:cNvSpPr/>
          <p:nvPr/>
        </p:nvSpPr>
        <p:spPr>
          <a:xfrm>
            <a:off x="0" y="37022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82828"/>
          </a:solidFill>
          <a:ln w="0">
            <a:noFill/>
          </a:ln>
        </p:spPr>
      </p:sp>
      <p:sp>
        <p:nvSpPr>
          <p:cNvPr id="416" name="Freeform 415"/>
          <p:cNvSpPr/>
          <p:nvPr/>
        </p:nvSpPr>
        <p:spPr>
          <a:xfrm>
            <a:off x="0" y="3630600"/>
            <a:ext cx="4038840" cy="2403720"/>
          </a:xfrm>
          <a:custGeom>
            <a:avLst/>
            <a:gdLst/>
            <a:ahLst/>
            <a:cxnLst/>
            <a:rect l="0" t="0" r="r" b="b"/>
            <a:pathLst>
              <a:path w="11219" h="6677">
                <a:moveTo>
                  <a:pt x="11219" y="199"/>
                </a:moveTo>
                <a:lnTo>
                  <a:pt x="0" y="6677"/>
                </a:lnTo>
                <a:lnTo>
                  <a:pt x="0" y="6476"/>
                </a:lnTo>
                <a:lnTo>
                  <a:pt x="11219" y="0"/>
                </a:lnTo>
                <a:lnTo>
                  <a:pt x="11219" y="199"/>
                </a:lnTo>
                <a:close/>
              </a:path>
            </a:pathLst>
          </a:custGeom>
          <a:solidFill>
            <a:srgbClr val="292929"/>
          </a:solidFill>
          <a:ln w="0">
            <a:noFill/>
          </a:ln>
        </p:spPr>
      </p:sp>
      <p:sp>
        <p:nvSpPr>
          <p:cNvPr id="417" name="Freeform 416"/>
          <p:cNvSpPr/>
          <p:nvPr/>
        </p:nvSpPr>
        <p:spPr>
          <a:xfrm>
            <a:off x="0" y="3558600"/>
            <a:ext cx="4038840" cy="2403720"/>
          </a:xfrm>
          <a:custGeom>
            <a:avLst/>
            <a:gdLst/>
            <a:ahLst/>
            <a:cxnLst/>
            <a:rect l="0" t="0" r="r" b="b"/>
            <a:pathLst>
              <a:path w="11219" h="6677">
                <a:moveTo>
                  <a:pt x="11219" y="201"/>
                </a:moveTo>
                <a:lnTo>
                  <a:pt x="0" y="6677"/>
                </a:lnTo>
                <a:lnTo>
                  <a:pt x="0" y="6478"/>
                </a:lnTo>
                <a:lnTo>
                  <a:pt x="11219" y="0"/>
                </a:lnTo>
                <a:lnTo>
                  <a:pt x="11219" y="201"/>
                </a:lnTo>
                <a:close/>
              </a:path>
            </a:pathLst>
          </a:custGeom>
          <a:solidFill>
            <a:srgbClr val="2A2A2A"/>
          </a:solidFill>
          <a:ln w="0">
            <a:noFill/>
          </a:ln>
        </p:spPr>
      </p:sp>
      <p:sp>
        <p:nvSpPr>
          <p:cNvPr id="418" name="Freeform 417"/>
          <p:cNvSpPr/>
          <p:nvPr/>
        </p:nvSpPr>
        <p:spPr>
          <a:xfrm>
            <a:off x="0" y="34869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B2B2B"/>
          </a:solidFill>
          <a:ln w="0">
            <a:noFill/>
          </a:ln>
        </p:spPr>
      </p:sp>
      <p:sp>
        <p:nvSpPr>
          <p:cNvPr id="419" name="Freeform 418"/>
          <p:cNvSpPr/>
          <p:nvPr/>
        </p:nvSpPr>
        <p:spPr>
          <a:xfrm>
            <a:off x="0" y="34153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C2C2C"/>
          </a:solidFill>
          <a:ln w="0">
            <a:noFill/>
          </a:ln>
        </p:spPr>
      </p:sp>
      <p:sp>
        <p:nvSpPr>
          <p:cNvPr id="420" name="Freeform 419"/>
          <p:cNvSpPr/>
          <p:nvPr/>
        </p:nvSpPr>
        <p:spPr>
          <a:xfrm>
            <a:off x="0" y="334368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2D2D2D"/>
          </a:solidFill>
          <a:ln w="0">
            <a:noFill/>
          </a:ln>
        </p:spPr>
      </p:sp>
      <p:sp>
        <p:nvSpPr>
          <p:cNvPr id="421" name="Freeform 420"/>
          <p:cNvSpPr/>
          <p:nvPr/>
        </p:nvSpPr>
        <p:spPr>
          <a:xfrm>
            <a:off x="0" y="327168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2E2E2E"/>
          </a:solidFill>
          <a:ln w="0">
            <a:noFill/>
          </a:ln>
        </p:spPr>
      </p:sp>
      <p:sp>
        <p:nvSpPr>
          <p:cNvPr id="422" name="Freeform 421"/>
          <p:cNvSpPr/>
          <p:nvPr/>
        </p:nvSpPr>
        <p:spPr>
          <a:xfrm>
            <a:off x="0" y="32000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2F2F2F"/>
          </a:solidFill>
          <a:ln w="0">
            <a:noFill/>
          </a:ln>
        </p:spPr>
      </p:sp>
      <p:sp>
        <p:nvSpPr>
          <p:cNvPr id="423" name="Freeform 422"/>
          <p:cNvSpPr/>
          <p:nvPr/>
        </p:nvSpPr>
        <p:spPr>
          <a:xfrm>
            <a:off x="0" y="31284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03030"/>
          </a:solidFill>
          <a:ln w="0">
            <a:noFill/>
          </a:ln>
        </p:spPr>
      </p:sp>
      <p:sp>
        <p:nvSpPr>
          <p:cNvPr id="424" name="Freeform 423"/>
          <p:cNvSpPr/>
          <p:nvPr/>
        </p:nvSpPr>
        <p:spPr>
          <a:xfrm>
            <a:off x="0" y="30567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13131"/>
          </a:solidFill>
          <a:ln w="0">
            <a:noFill/>
          </a:ln>
        </p:spPr>
      </p:sp>
      <p:sp>
        <p:nvSpPr>
          <p:cNvPr id="425" name="Freeform 424"/>
          <p:cNvSpPr/>
          <p:nvPr/>
        </p:nvSpPr>
        <p:spPr>
          <a:xfrm>
            <a:off x="0" y="298512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313131"/>
          </a:solidFill>
          <a:ln w="0">
            <a:noFill/>
          </a:ln>
        </p:spPr>
      </p:sp>
      <p:sp>
        <p:nvSpPr>
          <p:cNvPr id="426" name="Freeform 425"/>
          <p:cNvSpPr/>
          <p:nvPr/>
        </p:nvSpPr>
        <p:spPr>
          <a:xfrm>
            <a:off x="0" y="291312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323232"/>
          </a:solidFill>
          <a:ln w="0">
            <a:noFill/>
          </a:ln>
        </p:spPr>
      </p:sp>
      <p:sp>
        <p:nvSpPr>
          <p:cNvPr id="427" name="Freeform 426"/>
          <p:cNvSpPr/>
          <p:nvPr/>
        </p:nvSpPr>
        <p:spPr>
          <a:xfrm>
            <a:off x="0" y="28414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33333"/>
          </a:solidFill>
          <a:ln w="0">
            <a:noFill/>
          </a:ln>
        </p:spPr>
      </p:sp>
      <p:sp>
        <p:nvSpPr>
          <p:cNvPr id="428" name="Freeform 427"/>
          <p:cNvSpPr/>
          <p:nvPr/>
        </p:nvSpPr>
        <p:spPr>
          <a:xfrm>
            <a:off x="0" y="27698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43434"/>
          </a:solidFill>
          <a:ln w="0">
            <a:noFill/>
          </a:ln>
        </p:spPr>
      </p:sp>
      <p:sp>
        <p:nvSpPr>
          <p:cNvPr id="429" name="Freeform 428"/>
          <p:cNvSpPr/>
          <p:nvPr/>
        </p:nvSpPr>
        <p:spPr>
          <a:xfrm>
            <a:off x="0" y="26982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53535"/>
          </a:solidFill>
          <a:ln w="0">
            <a:noFill/>
          </a:ln>
        </p:spPr>
      </p:sp>
      <p:sp>
        <p:nvSpPr>
          <p:cNvPr id="430" name="Freeform 429"/>
          <p:cNvSpPr/>
          <p:nvPr/>
        </p:nvSpPr>
        <p:spPr>
          <a:xfrm>
            <a:off x="0" y="2626200"/>
            <a:ext cx="4038840" cy="2404080"/>
          </a:xfrm>
          <a:custGeom>
            <a:avLst/>
            <a:gdLst/>
            <a:ahLst/>
            <a:cxnLst/>
            <a:rect l="0" t="0" r="r" b="b"/>
            <a:pathLst>
              <a:path w="11219" h="6678">
                <a:moveTo>
                  <a:pt x="11219" y="200"/>
                </a:moveTo>
                <a:lnTo>
                  <a:pt x="0" y="6678"/>
                </a:lnTo>
                <a:lnTo>
                  <a:pt x="0" y="6478"/>
                </a:lnTo>
                <a:lnTo>
                  <a:pt x="11219" y="0"/>
                </a:lnTo>
                <a:lnTo>
                  <a:pt x="11219" y="200"/>
                </a:lnTo>
                <a:close/>
              </a:path>
            </a:pathLst>
          </a:custGeom>
          <a:solidFill>
            <a:srgbClr val="363636"/>
          </a:solidFill>
          <a:ln w="0">
            <a:noFill/>
          </a:ln>
        </p:spPr>
      </p:sp>
      <p:sp>
        <p:nvSpPr>
          <p:cNvPr id="431" name="Freeform 430"/>
          <p:cNvSpPr/>
          <p:nvPr/>
        </p:nvSpPr>
        <p:spPr>
          <a:xfrm>
            <a:off x="0" y="25545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73737"/>
          </a:solidFill>
          <a:ln w="0">
            <a:noFill/>
          </a:ln>
        </p:spPr>
      </p:sp>
      <p:sp>
        <p:nvSpPr>
          <p:cNvPr id="432" name="Freeform 431"/>
          <p:cNvSpPr/>
          <p:nvPr/>
        </p:nvSpPr>
        <p:spPr>
          <a:xfrm>
            <a:off x="0" y="24829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83838"/>
          </a:solidFill>
          <a:ln w="0">
            <a:noFill/>
          </a:ln>
        </p:spPr>
      </p:sp>
      <p:sp>
        <p:nvSpPr>
          <p:cNvPr id="433" name="Freeform 432"/>
          <p:cNvSpPr/>
          <p:nvPr/>
        </p:nvSpPr>
        <p:spPr>
          <a:xfrm>
            <a:off x="0" y="24112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93939"/>
          </a:solidFill>
          <a:ln w="0">
            <a:noFill/>
          </a:ln>
        </p:spPr>
      </p:sp>
      <p:sp>
        <p:nvSpPr>
          <p:cNvPr id="434" name="Freeform 433"/>
          <p:cNvSpPr/>
          <p:nvPr/>
        </p:nvSpPr>
        <p:spPr>
          <a:xfrm>
            <a:off x="0" y="233964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3A3A3A"/>
          </a:solidFill>
          <a:ln w="0">
            <a:noFill/>
          </a:ln>
        </p:spPr>
      </p:sp>
      <p:sp>
        <p:nvSpPr>
          <p:cNvPr id="435" name="Freeform 434"/>
          <p:cNvSpPr/>
          <p:nvPr/>
        </p:nvSpPr>
        <p:spPr>
          <a:xfrm>
            <a:off x="0" y="226764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3B3B3B"/>
          </a:solidFill>
          <a:ln w="0">
            <a:noFill/>
          </a:ln>
        </p:spPr>
      </p:sp>
      <p:sp>
        <p:nvSpPr>
          <p:cNvPr id="436" name="Freeform 435"/>
          <p:cNvSpPr/>
          <p:nvPr/>
        </p:nvSpPr>
        <p:spPr>
          <a:xfrm>
            <a:off x="0" y="21960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C3C3C"/>
          </a:solidFill>
          <a:ln w="0">
            <a:noFill/>
          </a:ln>
        </p:spPr>
      </p:sp>
      <p:sp>
        <p:nvSpPr>
          <p:cNvPr id="437" name="Freeform 436"/>
          <p:cNvSpPr/>
          <p:nvPr/>
        </p:nvSpPr>
        <p:spPr>
          <a:xfrm>
            <a:off x="0" y="21243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D3D3D"/>
          </a:solidFill>
          <a:ln w="0">
            <a:noFill/>
          </a:ln>
        </p:spPr>
      </p:sp>
      <p:sp>
        <p:nvSpPr>
          <p:cNvPr id="438" name="Freeform 437"/>
          <p:cNvSpPr/>
          <p:nvPr/>
        </p:nvSpPr>
        <p:spPr>
          <a:xfrm>
            <a:off x="0" y="20527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D3D3D"/>
          </a:solidFill>
          <a:ln w="0">
            <a:noFill/>
          </a:ln>
        </p:spPr>
      </p:sp>
      <p:sp>
        <p:nvSpPr>
          <p:cNvPr id="439" name="Freeform 438"/>
          <p:cNvSpPr/>
          <p:nvPr/>
        </p:nvSpPr>
        <p:spPr>
          <a:xfrm>
            <a:off x="0" y="1980720"/>
            <a:ext cx="4038840" cy="2404080"/>
          </a:xfrm>
          <a:custGeom>
            <a:avLst/>
            <a:gdLst/>
            <a:ahLst/>
            <a:cxnLst/>
            <a:rect l="0" t="0" r="r" b="b"/>
            <a:pathLst>
              <a:path w="11219" h="6678">
                <a:moveTo>
                  <a:pt x="11219" y="200"/>
                </a:moveTo>
                <a:lnTo>
                  <a:pt x="0" y="6678"/>
                </a:lnTo>
                <a:lnTo>
                  <a:pt x="0" y="6478"/>
                </a:lnTo>
                <a:lnTo>
                  <a:pt x="11219" y="0"/>
                </a:lnTo>
                <a:lnTo>
                  <a:pt x="11219" y="200"/>
                </a:lnTo>
                <a:close/>
              </a:path>
            </a:pathLst>
          </a:custGeom>
          <a:solidFill>
            <a:srgbClr val="3E3E3E"/>
          </a:solidFill>
          <a:ln w="0">
            <a:noFill/>
          </a:ln>
        </p:spPr>
      </p:sp>
      <p:sp>
        <p:nvSpPr>
          <p:cNvPr id="440" name="Freeform 439"/>
          <p:cNvSpPr/>
          <p:nvPr/>
        </p:nvSpPr>
        <p:spPr>
          <a:xfrm>
            <a:off x="0" y="19090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3F3F3F"/>
          </a:solidFill>
          <a:ln w="0">
            <a:noFill/>
          </a:ln>
        </p:spPr>
      </p:sp>
      <p:sp>
        <p:nvSpPr>
          <p:cNvPr id="441" name="Freeform 440"/>
          <p:cNvSpPr/>
          <p:nvPr/>
        </p:nvSpPr>
        <p:spPr>
          <a:xfrm>
            <a:off x="0" y="18374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04040"/>
          </a:solidFill>
          <a:ln w="0">
            <a:noFill/>
          </a:ln>
        </p:spPr>
      </p:sp>
      <p:sp>
        <p:nvSpPr>
          <p:cNvPr id="442" name="Freeform 441"/>
          <p:cNvSpPr/>
          <p:nvPr/>
        </p:nvSpPr>
        <p:spPr>
          <a:xfrm>
            <a:off x="0" y="17658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14141"/>
          </a:solidFill>
          <a:ln w="0">
            <a:noFill/>
          </a:ln>
        </p:spPr>
      </p:sp>
      <p:sp>
        <p:nvSpPr>
          <p:cNvPr id="443" name="Freeform 442"/>
          <p:cNvSpPr/>
          <p:nvPr/>
        </p:nvSpPr>
        <p:spPr>
          <a:xfrm>
            <a:off x="0" y="169416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424242"/>
          </a:solidFill>
          <a:ln w="0">
            <a:noFill/>
          </a:ln>
        </p:spPr>
      </p:sp>
      <p:sp>
        <p:nvSpPr>
          <p:cNvPr id="444" name="Freeform 443"/>
          <p:cNvSpPr/>
          <p:nvPr/>
        </p:nvSpPr>
        <p:spPr>
          <a:xfrm>
            <a:off x="0" y="162216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434343"/>
          </a:solidFill>
          <a:ln w="0">
            <a:noFill/>
          </a:ln>
        </p:spPr>
      </p:sp>
      <p:sp>
        <p:nvSpPr>
          <p:cNvPr id="445" name="Freeform 444"/>
          <p:cNvSpPr/>
          <p:nvPr/>
        </p:nvSpPr>
        <p:spPr>
          <a:xfrm>
            <a:off x="0" y="15505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44444"/>
          </a:solidFill>
          <a:ln w="0">
            <a:noFill/>
          </a:ln>
        </p:spPr>
      </p:sp>
      <p:sp>
        <p:nvSpPr>
          <p:cNvPr id="446" name="Freeform 445"/>
          <p:cNvSpPr/>
          <p:nvPr/>
        </p:nvSpPr>
        <p:spPr>
          <a:xfrm>
            <a:off x="0" y="14788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54545"/>
          </a:solidFill>
          <a:ln w="0">
            <a:noFill/>
          </a:ln>
        </p:spPr>
      </p:sp>
      <p:sp>
        <p:nvSpPr>
          <p:cNvPr id="447" name="Freeform 446"/>
          <p:cNvSpPr/>
          <p:nvPr/>
        </p:nvSpPr>
        <p:spPr>
          <a:xfrm>
            <a:off x="0" y="14072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64646"/>
          </a:solidFill>
          <a:ln w="0">
            <a:noFill/>
          </a:ln>
        </p:spPr>
      </p:sp>
      <p:sp>
        <p:nvSpPr>
          <p:cNvPr id="448" name="Freeform 447"/>
          <p:cNvSpPr/>
          <p:nvPr/>
        </p:nvSpPr>
        <p:spPr>
          <a:xfrm>
            <a:off x="0" y="1335240"/>
            <a:ext cx="4038840" cy="2404080"/>
          </a:xfrm>
          <a:custGeom>
            <a:avLst/>
            <a:gdLst/>
            <a:ahLst/>
            <a:cxnLst/>
            <a:rect l="0" t="0" r="r" b="b"/>
            <a:pathLst>
              <a:path w="11219" h="6678">
                <a:moveTo>
                  <a:pt x="11219" y="200"/>
                </a:moveTo>
                <a:lnTo>
                  <a:pt x="0" y="6678"/>
                </a:lnTo>
                <a:lnTo>
                  <a:pt x="0" y="6478"/>
                </a:lnTo>
                <a:lnTo>
                  <a:pt x="11219" y="0"/>
                </a:lnTo>
                <a:lnTo>
                  <a:pt x="11219" y="200"/>
                </a:lnTo>
                <a:close/>
              </a:path>
            </a:pathLst>
          </a:custGeom>
          <a:solidFill>
            <a:srgbClr val="474747"/>
          </a:solidFill>
          <a:ln w="0">
            <a:noFill/>
          </a:ln>
        </p:spPr>
      </p:sp>
      <p:sp>
        <p:nvSpPr>
          <p:cNvPr id="449" name="Freeform 448"/>
          <p:cNvSpPr/>
          <p:nvPr/>
        </p:nvSpPr>
        <p:spPr>
          <a:xfrm>
            <a:off x="0" y="126360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484848"/>
          </a:solidFill>
          <a:ln w="0">
            <a:noFill/>
          </a:ln>
        </p:spPr>
      </p:sp>
      <p:sp>
        <p:nvSpPr>
          <p:cNvPr id="450" name="Freeform 449"/>
          <p:cNvSpPr/>
          <p:nvPr/>
        </p:nvSpPr>
        <p:spPr>
          <a:xfrm>
            <a:off x="0" y="119196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494949"/>
          </a:solidFill>
          <a:ln w="0">
            <a:noFill/>
          </a:ln>
        </p:spPr>
      </p:sp>
      <p:sp>
        <p:nvSpPr>
          <p:cNvPr id="451" name="Freeform 450"/>
          <p:cNvSpPr/>
          <p:nvPr/>
        </p:nvSpPr>
        <p:spPr>
          <a:xfrm>
            <a:off x="0" y="11203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94949"/>
          </a:solidFill>
          <a:ln w="0">
            <a:noFill/>
          </a:ln>
        </p:spPr>
      </p:sp>
      <p:sp>
        <p:nvSpPr>
          <p:cNvPr id="452" name="Freeform 451"/>
          <p:cNvSpPr/>
          <p:nvPr/>
        </p:nvSpPr>
        <p:spPr>
          <a:xfrm>
            <a:off x="0" y="104868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4A4A4A"/>
          </a:solidFill>
          <a:ln w="0">
            <a:noFill/>
          </a:ln>
        </p:spPr>
      </p:sp>
      <p:sp>
        <p:nvSpPr>
          <p:cNvPr id="453" name="Freeform 452"/>
          <p:cNvSpPr/>
          <p:nvPr/>
        </p:nvSpPr>
        <p:spPr>
          <a:xfrm>
            <a:off x="0" y="97668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4B4B4B"/>
          </a:solidFill>
          <a:ln w="0">
            <a:noFill/>
          </a:ln>
        </p:spPr>
      </p:sp>
      <p:sp>
        <p:nvSpPr>
          <p:cNvPr id="454" name="Freeform 453"/>
          <p:cNvSpPr/>
          <p:nvPr/>
        </p:nvSpPr>
        <p:spPr>
          <a:xfrm>
            <a:off x="0" y="9050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C4C4C"/>
          </a:solidFill>
          <a:ln w="0">
            <a:noFill/>
          </a:ln>
        </p:spPr>
      </p:sp>
      <p:sp>
        <p:nvSpPr>
          <p:cNvPr id="455" name="Freeform 454"/>
          <p:cNvSpPr/>
          <p:nvPr/>
        </p:nvSpPr>
        <p:spPr>
          <a:xfrm>
            <a:off x="0" y="83340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D4D4D"/>
          </a:solidFill>
          <a:ln w="0">
            <a:noFill/>
          </a:ln>
        </p:spPr>
      </p:sp>
      <p:sp>
        <p:nvSpPr>
          <p:cNvPr id="456" name="Freeform 455"/>
          <p:cNvSpPr/>
          <p:nvPr/>
        </p:nvSpPr>
        <p:spPr>
          <a:xfrm>
            <a:off x="0" y="7617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4E4E4E"/>
          </a:solidFill>
          <a:ln w="0">
            <a:noFill/>
          </a:ln>
        </p:spPr>
      </p:sp>
      <p:sp>
        <p:nvSpPr>
          <p:cNvPr id="457" name="Freeform 456"/>
          <p:cNvSpPr/>
          <p:nvPr/>
        </p:nvSpPr>
        <p:spPr>
          <a:xfrm>
            <a:off x="0" y="689760"/>
            <a:ext cx="4038840" cy="2404080"/>
          </a:xfrm>
          <a:custGeom>
            <a:avLst/>
            <a:gdLst/>
            <a:ahLst/>
            <a:cxnLst/>
            <a:rect l="0" t="0" r="r" b="b"/>
            <a:pathLst>
              <a:path w="11219" h="6678">
                <a:moveTo>
                  <a:pt x="11219" y="200"/>
                </a:moveTo>
                <a:lnTo>
                  <a:pt x="0" y="6678"/>
                </a:lnTo>
                <a:lnTo>
                  <a:pt x="0" y="6478"/>
                </a:lnTo>
                <a:lnTo>
                  <a:pt x="11219" y="0"/>
                </a:lnTo>
                <a:lnTo>
                  <a:pt x="11219" y="200"/>
                </a:lnTo>
                <a:close/>
              </a:path>
            </a:pathLst>
          </a:custGeom>
          <a:solidFill>
            <a:srgbClr val="4F4F4F"/>
          </a:solidFill>
          <a:ln w="0">
            <a:noFill/>
          </a:ln>
        </p:spPr>
      </p:sp>
      <p:sp>
        <p:nvSpPr>
          <p:cNvPr id="458" name="Freeform 457"/>
          <p:cNvSpPr/>
          <p:nvPr/>
        </p:nvSpPr>
        <p:spPr>
          <a:xfrm>
            <a:off x="0" y="6181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05050"/>
          </a:solidFill>
          <a:ln w="0">
            <a:noFill/>
          </a:ln>
        </p:spPr>
      </p:sp>
      <p:sp>
        <p:nvSpPr>
          <p:cNvPr id="459" name="Freeform 458"/>
          <p:cNvSpPr/>
          <p:nvPr/>
        </p:nvSpPr>
        <p:spPr>
          <a:xfrm>
            <a:off x="0" y="5464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15151"/>
          </a:solidFill>
          <a:ln w="0">
            <a:noFill/>
          </a:ln>
        </p:spPr>
      </p:sp>
      <p:sp>
        <p:nvSpPr>
          <p:cNvPr id="460" name="Freeform 459"/>
          <p:cNvSpPr/>
          <p:nvPr/>
        </p:nvSpPr>
        <p:spPr>
          <a:xfrm>
            <a:off x="0" y="47484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25252"/>
          </a:solidFill>
          <a:ln w="0">
            <a:noFill/>
          </a:ln>
        </p:spPr>
      </p:sp>
      <p:sp>
        <p:nvSpPr>
          <p:cNvPr id="461" name="Freeform 460"/>
          <p:cNvSpPr/>
          <p:nvPr/>
        </p:nvSpPr>
        <p:spPr>
          <a:xfrm>
            <a:off x="0" y="403200"/>
            <a:ext cx="4038840" cy="2403720"/>
          </a:xfrm>
          <a:custGeom>
            <a:avLst/>
            <a:gdLst/>
            <a:ahLst/>
            <a:cxnLst/>
            <a:rect l="0" t="0" r="r" b="b"/>
            <a:pathLst>
              <a:path w="11219" h="6677">
                <a:moveTo>
                  <a:pt x="11219" y="199"/>
                </a:moveTo>
                <a:lnTo>
                  <a:pt x="0" y="6677"/>
                </a:lnTo>
                <a:lnTo>
                  <a:pt x="0" y="6477"/>
                </a:lnTo>
                <a:lnTo>
                  <a:pt x="11219" y="0"/>
                </a:lnTo>
                <a:lnTo>
                  <a:pt x="11219" y="199"/>
                </a:lnTo>
                <a:close/>
              </a:path>
            </a:pathLst>
          </a:custGeom>
          <a:solidFill>
            <a:srgbClr val="535353"/>
          </a:solidFill>
          <a:ln w="0">
            <a:noFill/>
          </a:ln>
        </p:spPr>
      </p:sp>
      <p:sp>
        <p:nvSpPr>
          <p:cNvPr id="462" name="Freeform 461"/>
          <p:cNvSpPr/>
          <p:nvPr/>
        </p:nvSpPr>
        <p:spPr>
          <a:xfrm>
            <a:off x="0" y="331200"/>
            <a:ext cx="4038840" cy="2403720"/>
          </a:xfrm>
          <a:custGeom>
            <a:avLst/>
            <a:gdLst/>
            <a:ahLst/>
            <a:cxnLst/>
            <a:rect l="0" t="0" r="r" b="b"/>
            <a:pathLst>
              <a:path w="11219" h="6677">
                <a:moveTo>
                  <a:pt x="11219" y="200"/>
                </a:moveTo>
                <a:lnTo>
                  <a:pt x="0" y="6677"/>
                </a:lnTo>
                <a:lnTo>
                  <a:pt x="0" y="6478"/>
                </a:lnTo>
                <a:lnTo>
                  <a:pt x="11219" y="0"/>
                </a:lnTo>
                <a:lnTo>
                  <a:pt x="11219" y="200"/>
                </a:lnTo>
                <a:close/>
              </a:path>
            </a:pathLst>
          </a:custGeom>
          <a:solidFill>
            <a:srgbClr val="545454"/>
          </a:solidFill>
          <a:ln w="0">
            <a:noFill/>
          </a:ln>
        </p:spPr>
      </p:sp>
      <p:sp>
        <p:nvSpPr>
          <p:cNvPr id="463" name="Freeform 462"/>
          <p:cNvSpPr/>
          <p:nvPr/>
        </p:nvSpPr>
        <p:spPr>
          <a:xfrm>
            <a:off x="0" y="25956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55555"/>
          </a:solidFill>
          <a:ln w="0">
            <a:noFill/>
          </a:ln>
        </p:spPr>
      </p:sp>
      <p:sp>
        <p:nvSpPr>
          <p:cNvPr id="464" name="Freeform 463"/>
          <p:cNvSpPr/>
          <p:nvPr/>
        </p:nvSpPr>
        <p:spPr>
          <a:xfrm>
            <a:off x="0" y="18792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55555"/>
          </a:solidFill>
          <a:ln w="0">
            <a:noFill/>
          </a:ln>
        </p:spPr>
      </p:sp>
      <p:sp>
        <p:nvSpPr>
          <p:cNvPr id="465" name="Freeform 464"/>
          <p:cNvSpPr/>
          <p:nvPr/>
        </p:nvSpPr>
        <p:spPr>
          <a:xfrm>
            <a:off x="0" y="116280"/>
            <a:ext cx="4038840" cy="2403720"/>
          </a:xfrm>
          <a:custGeom>
            <a:avLst/>
            <a:gdLst/>
            <a:ahLst/>
            <a:cxnLst/>
            <a:rect l="0" t="0" r="r" b="b"/>
            <a:pathLst>
              <a:path w="11219" h="6677">
                <a:moveTo>
                  <a:pt x="11219" y="199"/>
                </a:moveTo>
                <a:lnTo>
                  <a:pt x="0" y="6677"/>
                </a:lnTo>
                <a:lnTo>
                  <a:pt x="0" y="6478"/>
                </a:lnTo>
                <a:lnTo>
                  <a:pt x="11219" y="0"/>
                </a:lnTo>
                <a:lnTo>
                  <a:pt x="11219" y="199"/>
                </a:lnTo>
                <a:close/>
              </a:path>
            </a:pathLst>
          </a:custGeom>
          <a:solidFill>
            <a:srgbClr val="565656"/>
          </a:solidFill>
          <a:ln w="0">
            <a:noFill/>
          </a:ln>
        </p:spPr>
      </p:sp>
      <p:sp>
        <p:nvSpPr>
          <p:cNvPr id="466" name="Freeform 465"/>
          <p:cNvSpPr/>
          <p:nvPr/>
        </p:nvSpPr>
        <p:spPr>
          <a:xfrm>
            <a:off x="0" y="44280"/>
            <a:ext cx="4038840" cy="2404080"/>
          </a:xfrm>
          <a:custGeom>
            <a:avLst/>
            <a:gdLst/>
            <a:ahLst/>
            <a:cxnLst/>
            <a:rect l="0" t="0" r="r" b="b"/>
            <a:pathLst>
              <a:path w="11219" h="6678">
                <a:moveTo>
                  <a:pt x="11219" y="200"/>
                </a:moveTo>
                <a:lnTo>
                  <a:pt x="0" y="6678"/>
                </a:lnTo>
                <a:lnTo>
                  <a:pt x="0" y="6478"/>
                </a:lnTo>
                <a:lnTo>
                  <a:pt x="11219" y="0"/>
                </a:lnTo>
                <a:lnTo>
                  <a:pt x="11219" y="200"/>
                </a:lnTo>
                <a:close/>
              </a:path>
            </a:pathLst>
          </a:custGeom>
          <a:solidFill>
            <a:srgbClr val="575757"/>
          </a:solidFill>
          <a:ln w="0">
            <a:noFill/>
          </a:ln>
        </p:spPr>
      </p:sp>
      <p:sp>
        <p:nvSpPr>
          <p:cNvPr id="467" name="Freeform 466"/>
          <p:cNvSpPr/>
          <p:nvPr/>
        </p:nvSpPr>
        <p:spPr>
          <a:xfrm>
            <a:off x="0" y="9360"/>
            <a:ext cx="4038840" cy="2367000"/>
          </a:xfrm>
          <a:custGeom>
            <a:avLst/>
            <a:gdLst/>
            <a:ahLst/>
            <a:cxnLst/>
            <a:rect l="0" t="0" r="r" b="b"/>
            <a:pathLst>
              <a:path w="11219" h="6575">
                <a:moveTo>
                  <a:pt x="11219" y="97"/>
                </a:moveTo>
                <a:lnTo>
                  <a:pt x="0" y="6575"/>
                </a:lnTo>
                <a:lnTo>
                  <a:pt x="0" y="6478"/>
                </a:lnTo>
                <a:lnTo>
                  <a:pt x="11219" y="0"/>
                </a:lnTo>
                <a:lnTo>
                  <a:pt x="11219" y="97"/>
                </a:lnTo>
                <a:close/>
              </a:path>
            </a:pathLst>
          </a:custGeom>
          <a:solidFill>
            <a:srgbClr val="585858"/>
          </a:solidFill>
          <a:ln w="0">
            <a:noFill/>
          </a:ln>
        </p:spPr>
      </p:sp>
      <p:sp>
        <p:nvSpPr>
          <p:cNvPr id="468" name="Freeform 467"/>
          <p:cNvSpPr/>
          <p:nvPr/>
        </p:nvSpPr>
        <p:spPr>
          <a:xfrm>
            <a:off x="0" y="9360"/>
            <a:ext cx="4038840" cy="2332080"/>
          </a:xfrm>
          <a:custGeom>
            <a:avLst/>
            <a:gdLst/>
            <a:ahLst/>
            <a:cxnLst/>
            <a:rect l="0" t="0" r="r" b="b"/>
            <a:pathLst>
              <a:path w="11219" h="6478">
                <a:moveTo>
                  <a:pt x="11219" y="0"/>
                </a:moveTo>
                <a:lnTo>
                  <a:pt x="0" y="6478"/>
                </a:lnTo>
                <a:lnTo>
                  <a:pt x="0" y="6376"/>
                </a:lnTo>
                <a:lnTo>
                  <a:pt x="11043" y="0"/>
                </a:lnTo>
                <a:lnTo>
                  <a:pt x="11219" y="0"/>
                </a:lnTo>
                <a:close/>
              </a:path>
            </a:pathLst>
          </a:custGeom>
          <a:solidFill>
            <a:srgbClr val="595959"/>
          </a:solidFill>
          <a:ln w="0">
            <a:noFill/>
          </a:ln>
        </p:spPr>
      </p:sp>
      <p:sp>
        <p:nvSpPr>
          <p:cNvPr id="469" name="Freeform 468"/>
          <p:cNvSpPr/>
          <p:nvPr/>
        </p:nvSpPr>
        <p:spPr>
          <a:xfrm>
            <a:off x="0" y="9360"/>
            <a:ext cx="3975480" cy="2295360"/>
          </a:xfrm>
          <a:custGeom>
            <a:avLst/>
            <a:gdLst/>
            <a:ahLst/>
            <a:cxnLst/>
            <a:rect l="0" t="0" r="r" b="b"/>
            <a:pathLst>
              <a:path w="11043" h="6376">
                <a:moveTo>
                  <a:pt x="11043" y="0"/>
                </a:moveTo>
                <a:lnTo>
                  <a:pt x="0" y="6376"/>
                </a:lnTo>
                <a:lnTo>
                  <a:pt x="0" y="6177"/>
                </a:lnTo>
                <a:lnTo>
                  <a:pt x="10697" y="0"/>
                </a:lnTo>
                <a:lnTo>
                  <a:pt x="11043" y="0"/>
                </a:lnTo>
                <a:close/>
              </a:path>
            </a:pathLst>
          </a:custGeom>
          <a:solidFill>
            <a:srgbClr val="595959"/>
          </a:solidFill>
          <a:ln w="0">
            <a:noFill/>
          </a:ln>
        </p:spPr>
      </p:sp>
      <p:sp>
        <p:nvSpPr>
          <p:cNvPr id="470" name="Freeform 469"/>
          <p:cNvSpPr/>
          <p:nvPr/>
        </p:nvSpPr>
        <p:spPr>
          <a:xfrm>
            <a:off x="0" y="9360"/>
            <a:ext cx="3850920" cy="2223720"/>
          </a:xfrm>
          <a:custGeom>
            <a:avLst/>
            <a:gdLst/>
            <a:ahLst/>
            <a:cxnLst/>
            <a:rect l="0" t="0" r="r" b="b"/>
            <a:pathLst>
              <a:path w="10697" h="6177">
                <a:moveTo>
                  <a:pt x="10697" y="0"/>
                </a:moveTo>
                <a:lnTo>
                  <a:pt x="0" y="6177"/>
                </a:lnTo>
                <a:lnTo>
                  <a:pt x="0" y="5978"/>
                </a:lnTo>
                <a:lnTo>
                  <a:pt x="10352" y="0"/>
                </a:lnTo>
                <a:lnTo>
                  <a:pt x="10697" y="0"/>
                </a:lnTo>
                <a:close/>
              </a:path>
            </a:pathLst>
          </a:custGeom>
          <a:solidFill>
            <a:srgbClr val="5A5A5A"/>
          </a:solidFill>
          <a:ln w="0">
            <a:noFill/>
          </a:ln>
        </p:spPr>
      </p:sp>
      <p:sp>
        <p:nvSpPr>
          <p:cNvPr id="471" name="Freeform 470"/>
          <p:cNvSpPr/>
          <p:nvPr/>
        </p:nvSpPr>
        <p:spPr>
          <a:xfrm>
            <a:off x="0" y="9360"/>
            <a:ext cx="3726720" cy="2152080"/>
          </a:xfrm>
          <a:custGeom>
            <a:avLst/>
            <a:gdLst/>
            <a:ahLst/>
            <a:cxnLst/>
            <a:rect l="0" t="0" r="r" b="b"/>
            <a:pathLst>
              <a:path w="10352" h="5978">
                <a:moveTo>
                  <a:pt x="10352" y="0"/>
                </a:moveTo>
                <a:lnTo>
                  <a:pt x="0" y="5978"/>
                </a:lnTo>
                <a:lnTo>
                  <a:pt x="0" y="5778"/>
                </a:lnTo>
                <a:lnTo>
                  <a:pt x="10007" y="0"/>
                </a:lnTo>
                <a:lnTo>
                  <a:pt x="10352" y="0"/>
                </a:lnTo>
                <a:close/>
              </a:path>
            </a:pathLst>
          </a:custGeom>
          <a:solidFill>
            <a:srgbClr val="5B5B5B"/>
          </a:solidFill>
          <a:ln w="0">
            <a:noFill/>
          </a:ln>
        </p:spPr>
      </p:sp>
      <p:sp>
        <p:nvSpPr>
          <p:cNvPr id="472" name="Freeform 471"/>
          <p:cNvSpPr/>
          <p:nvPr/>
        </p:nvSpPr>
        <p:spPr>
          <a:xfrm>
            <a:off x="0" y="9360"/>
            <a:ext cx="3602520" cy="2080080"/>
          </a:xfrm>
          <a:custGeom>
            <a:avLst/>
            <a:gdLst/>
            <a:ahLst/>
            <a:cxnLst/>
            <a:rect l="0" t="0" r="r" b="b"/>
            <a:pathLst>
              <a:path w="10007" h="5778">
                <a:moveTo>
                  <a:pt x="10007" y="0"/>
                </a:moveTo>
                <a:lnTo>
                  <a:pt x="0" y="5778"/>
                </a:lnTo>
                <a:lnTo>
                  <a:pt x="0" y="5579"/>
                </a:lnTo>
                <a:lnTo>
                  <a:pt x="9662" y="0"/>
                </a:lnTo>
                <a:lnTo>
                  <a:pt x="10007" y="0"/>
                </a:lnTo>
                <a:close/>
              </a:path>
            </a:pathLst>
          </a:custGeom>
          <a:solidFill>
            <a:srgbClr val="5C5C5C"/>
          </a:solidFill>
          <a:ln w="0">
            <a:noFill/>
          </a:ln>
        </p:spPr>
      </p:sp>
      <p:sp>
        <p:nvSpPr>
          <p:cNvPr id="473" name="Freeform 472"/>
          <p:cNvSpPr/>
          <p:nvPr/>
        </p:nvSpPr>
        <p:spPr>
          <a:xfrm>
            <a:off x="0" y="9360"/>
            <a:ext cx="3478320" cy="2008440"/>
          </a:xfrm>
          <a:custGeom>
            <a:avLst/>
            <a:gdLst/>
            <a:ahLst/>
            <a:cxnLst/>
            <a:rect l="0" t="0" r="r" b="b"/>
            <a:pathLst>
              <a:path w="9662" h="5579">
                <a:moveTo>
                  <a:pt x="9662" y="0"/>
                </a:moveTo>
                <a:lnTo>
                  <a:pt x="0" y="5579"/>
                </a:lnTo>
                <a:lnTo>
                  <a:pt x="0" y="5380"/>
                </a:lnTo>
                <a:lnTo>
                  <a:pt x="9317" y="0"/>
                </a:lnTo>
                <a:lnTo>
                  <a:pt x="9662" y="0"/>
                </a:lnTo>
                <a:close/>
              </a:path>
            </a:pathLst>
          </a:custGeom>
          <a:solidFill>
            <a:srgbClr val="5D5D5D"/>
          </a:solidFill>
          <a:ln w="0">
            <a:noFill/>
          </a:ln>
        </p:spPr>
      </p:sp>
      <p:sp>
        <p:nvSpPr>
          <p:cNvPr id="474" name="Freeform 473"/>
          <p:cNvSpPr/>
          <p:nvPr/>
        </p:nvSpPr>
        <p:spPr>
          <a:xfrm>
            <a:off x="0" y="9360"/>
            <a:ext cx="3354120" cy="1936800"/>
          </a:xfrm>
          <a:custGeom>
            <a:avLst/>
            <a:gdLst/>
            <a:ahLst/>
            <a:cxnLst/>
            <a:rect l="0" t="0" r="r" b="b"/>
            <a:pathLst>
              <a:path w="9317" h="5380">
                <a:moveTo>
                  <a:pt x="9317" y="0"/>
                </a:moveTo>
                <a:lnTo>
                  <a:pt x="0" y="5380"/>
                </a:lnTo>
                <a:lnTo>
                  <a:pt x="0" y="5181"/>
                </a:lnTo>
                <a:lnTo>
                  <a:pt x="8972" y="0"/>
                </a:lnTo>
                <a:lnTo>
                  <a:pt x="9317" y="0"/>
                </a:lnTo>
                <a:close/>
              </a:path>
            </a:pathLst>
          </a:custGeom>
          <a:solidFill>
            <a:srgbClr val="5E5E5E"/>
          </a:solidFill>
          <a:ln w="0">
            <a:noFill/>
          </a:ln>
        </p:spPr>
      </p:sp>
      <p:sp>
        <p:nvSpPr>
          <p:cNvPr id="475" name="Freeform 474"/>
          <p:cNvSpPr/>
          <p:nvPr/>
        </p:nvSpPr>
        <p:spPr>
          <a:xfrm>
            <a:off x="0" y="9360"/>
            <a:ext cx="3229920" cy="1865160"/>
          </a:xfrm>
          <a:custGeom>
            <a:avLst/>
            <a:gdLst/>
            <a:ahLst/>
            <a:cxnLst/>
            <a:rect l="0" t="0" r="r" b="b"/>
            <a:pathLst>
              <a:path w="8972" h="5181">
                <a:moveTo>
                  <a:pt x="8972" y="0"/>
                </a:moveTo>
                <a:lnTo>
                  <a:pt x="0" y="5181"/>
                </a:lnTo>
                <a:lnTo>
                  <a:pt x="0" y="4982"/>
                </a:lnTo>
                <a:lnTo>
                  <a:pt x="8627" y="0"/>
                </a:lnTo>
                <a:lnTo>
                  <a:pt x="8972" y="0"/>
                </a:lnTo>
                <a:close/>
              </a:path>
            </a:pathLst>
          </a:custGeom>
          <a:solidFill>
            <a:srgbClr val="5F5F5F"/>
          </a:solidFill>
          <a:ln w="0">
            <a:noFill/>
          </a:ln>
        </p:spPr>
      </p:sp>
      <p:sp>
        <p:nvSpPr>
          <p:cNvPr id="476" name="Freeform 475"/>
          <p:cNvSpPr/>
          <p:nvPr/>
        </p:nvSpPr>
        <p:spPr>
          <a:xfrm>
            <a:off x="0" y="9360"/>
            <a:ext cx="3105720" cy="1793520"/>
          </a:xfrm>
          <a:custGeom>
            <a:avLst/>
            <a:gdLst/>
            <a:ahLst/>
            <a:cxnLst/>
            <a:rect l="0" t="0" r="r" b="b"/>
            <a:pathLst>
              <a:path w="8627" h="4982">
                <a:moveTo>
                  <a:pt x="8627" y="0"/>
                </a:moveTo>
                <a:lnTo>
                  <a:pt x="0" y="4982"/>
                </a:lnTo>
                <a:lnTo>
                  <a:pt x="0" y="4782"/>
                </a:lnTo>
                <a:lnTo>
                  <a:pt x="8282" y="0"/>
                </a:lnTo>
                <a:lnTo>
                  <a:pt x="8627" y="0"/>
                </a:lnTo>
                <a:close/>
              </a:path>
            </a:pathLst>
          </a:custGeom>
          <a:solidFill>
            <a:srgbClr val="606060"/>
          </a:solidFill>
          <a:ln w="0">
            <a:noFill/>
          </a:ln>
        </p:spPr>
      </p:sp>
      <p:sp>
        <p:nvSpPr>
          <p:cNvPr id="477" name="Freeform 476"/>
          <p:cNvSpPr/>
          <p:nvPr/>
        </p:nvSpPr>
        <p:spPr>
          <a:xfrm>
            <a:off x="0" y="9360"/>
            <a:ext cx="2981520" cy="1721520"/>
          </a:xfrm>
          <a:custGeom>
            <a:avLst/>
            <a:gdLst/>
            <a:ahLst/>
            <a:cxnLst/>
            <a:rect l="0" t="0" r="r" b="b"/>
            <a:pathLst>
              <a:path w="8282" h="4782">
                <a:moveTo>
                  <a:pt x="8282" y="0"/>
                </a:moveTo>
                <a:lnTo>
                  <a:pt x="0" y="4782"/>
                </a:lnTo>
                <a:lnTo>
                  <a:pt x="0" y="4583"/>
                </a:lnTo>
                <a:lnTo>
                  <a:pt x="7937" y="0"/>
                </a:lnTo>
                <a:lnTo>
                  <a:pt x="8282" y="0"/>
                </a:lnTo>
                <a:close/>
              </a:path>
            </a:pathLst>
          </a:custGeom>
          <a:solidFill>
            <a:srgbClr val="616161"/>
          </a:solidFill>
          <a:ln w="0">
            <a:noFill/>
          </a:ln>
        </p:spPr>
      </p:sp>
      <p:sp>
        <p:nvSpPr>
          <p:cNvPr id="478" name="Freeform 477"/>
          <p:cNvSpPr/>
          <p:nvPr/>
        </p:nvSpPr>
        <p:spPr>
          <a:xfrm>
            <a:off x="0" y="9360"/>
            <a:ext cx="2857320" cy="1649880"/>
          </a:xfrm>
          <a:custGeom>
            <a:avLst/>
            <a:gdLst/>
            <a:ahLst/>
            <a:cxnLst/>
            <a:rect l="0" t="0" r="r" b="b"/>
            <a:pathLst>
              <a:path w="7937" h="4583">
                <a:moveTo>
                  <a:pt x="7937" y="0"/>
                </a:moveTo>
                <a:lnTo>
                  <a:pt x="0" y="4583"/>
                </a:lnTo>
                <a:lnTo>
                  <a:pt x="0" y="4384"/>
                </a:lnTo>
                <a:lnTo>
                  <a:pt x="7592" y="0"/>
                </a:lnTo>
                <a:lnTo>
                  <a:pt x="7937" y="0"/>
                </a:lnTo>
                <a:close/>
              </a:path>
            </a:pathLst>
          </a:custGeom>
          <a:solidFill>
            <a:srgbClr val="616161"/>
          </a:solidFill>
          <a:ln w="0">
            <a:noFill/>
          </a:ln>
        </p:spPr>
      </p:sp>
      <p:sp>
        <p:nvSpPr>
          <p:cNvPr id="479" name="Freeform 478"/>
          <p:cNvSpPr/>
          <p:nvPr/>
        </p:nvSpPr>
        <p:spPr>
          <a:xfrm>
            <a:off x="0" y="9360"/>
            <a:ext cx="2733120" cy="1578240"/>
          </a:xfrm>
          <a:custGeom>
            <a:avLst/>
            <a:gdLst/>
            <a:ahLst/>
            <a:cxnLst/>
            <a:rect l="0" t="0" r="r" b="b"/>
            <a:pathLst>
              <a:path w="7592" h="4384">
                <a:moveTo>
                  <a:pt x="7592" y="0"/>
                </a:moveTo>
                <a:lnTo>
                  <a:pt x="0" y="4384"/>
                </a:lnTo>
                <a:lnTo>
                  <a:pt x="0" y="4185"/>
                </a:lnTo>
                <a:lnTo>
                  <a:pt x="7247" y="0"/>
                </a:lnTo>
                <a:lnTo>
                  <a:pt x="7592" y="0"/>
                </a:lnTo>
                <a:close/>
              </a:path>
            </a:pathLst>
          </a:custGeom>
          <a:solidFill>
            <a:srgbClr val="626262"/>
          </a:solidFill>
          <a:ln w="0">
            <a:noFill/>
          </a:ln>
        </p:spPr>
      </p:sp>
      <p:sp>
        <p:nvSpPr>
          <p:cNvPr id="480" name="Freeform 479"/>
          <p:cNvSpPr/>
          <p:nvPr/>
        </p:nvSpPr>
        <p:spPr>
          <a:xfrm>
            <a:off x="0" y="9360"/>
            <a:ext cx="2608920" cy="1506600"/>
          </a:xfrm>
          <a:custGeom>
            <a:avLst/>
            <a:gdLst/>
            <a:ahLst/>
            <a:cxnLst/>
            <a:rect l="0" t="0" r="r" b="b"/>
            <a:pathLst>
              <a:path w="7247" h="4185">
                <a:moveTo>
                  <a:pt x="7247" y="0"/>
                </a:moveTo>
                <a:lnTo>
                  <a:pt x="0" y="4185"/>
                </a:lnTo>
                <a:lnTo>
                  <a:pt x="0" y="3985"/>
                </a:lnTo>
                <a:lnTo>
                  <a:pt x="6902" y="0"/>
                </a:lnTo>
                <a:lnTo>
                  <a:pt x="7247" y="0"/>
                </a:lnTo>
                <a:close/>
              </a:path>
            </a:pathLst>
          </a:custGeom>
          <a:solidFill>
            <a:srgbClr val="636363"/>
          </a:solidFill>
          <a:ln w="0">
            <a:noFill/>
          </a:ln>
        </p:spPr>
      </p:sp>
      <p:sp>
        <p:nvSpPr>
          <p:cNvPr id="481" name="Freeform 480"/>
          <p:cNvSpPr/>
          <p:nvPr/>
        </p:nvSpPr>
        <p:spPr>
          <a:xfrm>
            <a:off x="0" y="9360"/>
            <a:ext cx="2484720" cy="1434600"/>
          </a:xfrm>
          <a:custGeom>
            <a:avLst/>
            <a:gdLst/>
            <a:ahLst/>
            <a:cxnLst/>
            <a:rect l="0" t="0" r="r" b="b"/>
            <a:pathLst>
              <a:path w="6902" h="3985">
                <a:moveTo>
                  <a:pt x="6902" y="0"/>
                </a:moveTo>
                <a:lnTo>
                  <a:pt x="0" y="3985"/>
                </a:lnTo>
                <a:lnTo>
                  <a:pt x="0" y="3786"/>
                </a:lnTo>
                <a:lnTo>
                  <a:pt x="6557" y="0"/>
                </a:lnTo>
                <a:lnTo>
                  <a:pt x="6902" y="0"/>
                </a:lnTo>
                <a:close/>
              </a:path>
            </a:pathLst>
          </a:custGeom>
          <a:solidFill>
            <a:srgbClr val="646464"/>
          </a:solidFill>
          <a:ln w="0">
            <a:noFill/>
          </a:ln>
        </p:spPr>
      </p:sp>
      <p:sp>
        <p:nvSpPr>
          <p:cNvPr id="482" name="Freeform 481"/>
          <p:cNvSpPr/>
          <p:nvPr/>
        </p:nvSpPr>
        <p:spPr>
          <a:xfrm>
            <a:off x="0" y="9360"/>
            <a:ext cx="2360520" cy="1362960"/>
          </a:xfrm>
          <a:custGeom>
            <a:avLst/>
            <a:gdLst/>
            <a:ahLst/>
            <a:cxnLst/>
            <a:rect l="0" t="0" r="r" b="b"/>
            <a:pathLst>
              <a:path w="6557" h="3786">
                <a:moveTo>
                  <a:pt x="6557" y="0"/>
                </a:moveTo>
                <a:lnTo>
                  <a:pt x="0" y="3786"/>
                </a:lnTo>
                <a:lnTo>
                  <a:pt x="0" y="3587"/>
                </a:lnTo>
                <a:lnTo>
                  <a:pt x="6212" y="0"/>
                </a:lnTo>
                <a:lnTo>
                  <a:pt x="6557" y="0"/>
                </a:lnTo>
                <a:close/>
              </a:path>
            </a:pathLst>
          </a:custGeom>
          <a:solidFill>
            <a:srgbClr val="656565"/>
          </a:solidFill>
          <a:ln w="0">
            <a:noFill/>
          </a:ln>
        </p:spPr>
      </p:sp>
      <p:sp>
        <p:nvSpPr>
          <p:cNvPr id="483" name="Freeform 482"/>
          <p:cNvSpPr/>
          <p:nvPr/>
        </p:nvSpPr>
        <p:spPr>
          <a:xfrm>
            <a:off x="0" y="9360"/>
            <a:ext cx="2236320" cy="1291320"/>
          </a:xfrm>
          <a:custGeom>
            <a:avLst/>
            <a:gdLst/>
            <a:ahLst/>
            <a:cxnLst/>
            <a:rect l="0" t="0" r="r" b="b"/>
            <a:pathLst>
              <a:path w="6212" h="3587">
                <a:moveTo>
                  <a:pt x="6212" y="0"/>
                </a:moveTo>
                <a:lnTo>
                  <a:pt x="0" y="3587"/>
                </a:lnTo>
                <a:lnTo>
                  <a:pt x="0" y="3388"/>
                </a:lnTo>
                <a:lnTo>
                  <a:pt x="5867" y="0"/>
                </a:lnTo>
                <a:lnTo>
                  <a:pt x="6212" y="0"/>
                </a:lnTo>
                <a:close/>
              </a:path>
            </a:pathLst>
          </a:custGeom>
          <a:solidFill>
            <a:srgbClr val="666666"/>
          </a:solidFill>
          <a:ln w="0">
            <a:noFill/>
          </a:ln>
        </p:spPr>
      </p:sp>
      <p:sp>
        <p:nvSpPr>
          <p:cNvPr id="484" name="Freeform 483"/>
          <p:cNvSpPr/>
          <p:nvPr/>
        </p:nvSpPr>
        <p:spPr>
          <a:xfrm>
            <a:off x="0" y="9360"/>
            <a:ext cx="2112120" cy="1219680"/>
          </a:xfrm>
          <a:custGeom>
            <a:avLst/>
            <a:gdLst/>
            <a:ahLst/>
            <a:cxnLst/>
            <a:rect l="0" t="0" r="r" b="b"/>
            <a:pathLst>
              <a:path w="5867" h="3388">
                <a:moveTo>
                  <a:pt x="5867" y="0"/>
                </a:moveTo>
                <a:lnTo>
                  <a:pt x="0" y="3388"/>
                </a:lnTo>
                <a:lnTo>
                  <a:pt x="0" y="3189"/>
                </a:lnTo>
                <a:lnTo>
                  <a:pt x="5522" y="0"/>
                </a:lnTo>
                <a:lnTo>
                  <a:pt x="5867" y="0"/>
                </a:lnTo>
                <a:close/>
              </a:path>
            </a:pathLst>
          </a:custGeom>
          <a:solidFill>
            <a:srgbClr val="676767"/>
          </a:solidFill>
          <a:ln w="0">
            <a:noFill/>
          </a:ln>
        </p:spPr>
      </p:sp>
      <p:sp>
        <p:nvSpPr>
          <p:cNvPr id="485" name="Freeform 484"/>
          <p:cNvSpPr/>
          <p:nvPr/>
        </p:nvSpPr>
        <p:spPr>
          <a:xfrm>
            <a:off x="0" y="9360"/>
            <a:ext cx="1987920" cy="1148040"/>
          </a:xfrm>
          <a:custGeom>
            <a:avLst/>
            <a:gdLst/>
            <a:ahLst/>
            <a:cxnLst/>
            <a:rect l="0" t="0" r="r" b="b"/>
            <a:pathLst>
              <a:path w="5522" h="3189">
                <a:moveTo>
                  <a:pt x="5522" y="0"/>
                </a:moveTo>
                <a:lnTo>
                  <a:pt x="0" y="3189"/>
                </a:lnTo>
                <a:lnTo>
                  <a:pt x="0" y="2989"/>
                </a:lnTo>
                <a:lnTo>
                  <a:pt x="5176" y="0"/>
                </a:lnTo>
                <a:lnTo>
                  <a:pt x="5522" y="0"/>
                </a:lnTo>
                <a:close/>
              </a:path>
            </a:pathLst>
          </a:custGeom>
          <a:solidFill>
            <a:srgbClr val="686868"/>
          </a:solidFill>
          <a:ln w="0">
            <a:noFill/>
          </a:ln>
        </p:spPr>
      </p:sp>
      <p:sp>
        <p:nvSpPr>
          <p:cNvPr id="486" name="Freeform 485"/>
          <p:cNvSpPr/>
          <p:nvPr/>
        </p:nvSpPr>
        <p:spPr>
          <a:xfrm>
            <a:off x="0" y="9360"/>
            <a:ext cx="1863360" cy="1076040"/>
          </a:xfrm>
          <a:custGeom>
            <a:avLst/>
            <a:gdLst/>
            <a:ahLst/>
            <a:cxnLst/>
            <a:rect l="0" t="0" r="r" b="b"/>
            <a:pathLst>
              <a:path w="5176" h="2989">
                <a:moveTo>
                  <a:pt x="5176" y="0"/>
                </a:moveTo>
                <a:lnTo>
                  <a:pt x="0" y="2989"/>
                </a:lnTo>
                <a:lnTo>
                  <a:pt x="0" y="2790"/>
                </a:lnTo>
                <a:lnTo>
                  <a:pt x="4831" y="0"/>
                </a:lnTo>
                <a:lnTo>
                  <a:pt x="5176" y="0"/>
                </a:lnTo>
                <a:close/>
              </a:path>
            </a:pathLst>
          </a:custGeom>
          <a:solidFill>
            <a:srgbClr val="696969"/>
          </a:solidFill>
          <a:ln w="0">
            <a:noFill/>
          </a:ln>
        </p:spPr>
      </p:sp>
      <p:sp>
        <p:nvSpPr>
          <p:cNvPr id="487" name="Freeform 486"/>
          <p:cNvSpPr/>
          <p:nvPr/>
        </p:nvSpPr>
        <p:spPr>
          <a:xfrm>
            <a:off x="0" y="9360"/>
            <a:ext cx="1739160" cy="1004400"/>
          </a:xfrm>
          <a:custGeom>
            <a:avLst/>
            <a:gdLst/>
            <a:ahLst/>
            <a:cxnLst/>
            <a:rect l="0" t="0" r="r" b="b"/>
            <a:pathLst>
              <a:path w="4831" h="2790">
                <a:moveTo>
                  <a:pt x="4831" y="0"/>
                </a:moveTo>
                <a:lnTo>
                  <a:pt x="0" y="2790"/>
                </a:lnTo>
                <a:lnTo>
                  <a:pt x="0" y="2591"/>
                </a:lnTo>
                <a:lnTo>
                  <a:pt x="4486" y="0"/>
                </a:lnTo>
                <a:lnTo>
                  <a:pt x="4831" y="0"/>
                </a:lnTo>
                <a:close/>
              </a:path>
            </a:pathLst>
          </a:custGeom>
          <a:solidFill>
            <a:srgbClr val="6A6A6A"/>
          </a:solidFill>
          <a:ln w="0">
            <a:noFill/>
          </a:ln>
        </p:spPr>
      </p:sp>
      <p:sp>
        <p:nvSpPr>
          <p:cNvPr id="488" name="Freeform 487"/>
          <p:cNvSpPr/>
          <p:nvPr/>
        </p:nvSpPr>
        <p:spPr>
          <a:xfrm>
            <a:off x="0" y="9360"/>
            <a:ext cx="1614960" cy="932760"/>
          </a:xfrm>
          <a:custGeom>
            <a:avLst/>
            <a:gdLst/>
            <a:ahLst/>
            <a:cxnLst/>
            <a:rect l="0" t="0" r="r" b="b"/>
            <a:pathLst>
              <a:path w="4486" h="2591">
                <a:moveTo>
                  <a:pt x="4486" y="0"/>
                </a:moveTo>
                <a:lnTo>
                  <a:pt x="0" y="2591"/>
                </a:lnTo>
                <a:lnTo>
                  <a:pt x="0" y="2392"/>
                </a:lnTo>
                <a:lnTo>
                  <a:pt x="4141" y="0"/>
                </a:lnTo>
                <a:lnTo>
                  <a:pt x="4486" y="0"/>
                </a:lnTo>
                <a:close/>
              </a:path>
            </a:pathLst>
          </a:custGeom>
          <a:solidFill>
            <a:srgbClr val="6B6B6B"/>
          </a:solidFill>
          <a:ln w="0">
            <a:noFill/>
          </a:ln>
        </p:spPr>
      </p:sp>
      <p:sp>
        <p:nvSpPr>
          <p:cNvPr id="489" name="Freeform 488"/>
          <p:cNvSpPr/>
          <p:nvPr/>
        </p:nvSpPr>
        <p:spPr>
          <a:xfrm>
            <a:off x="0" y="9360"/>
            <a:ext cx="1490760" cy="861120"/>
          </a:xfrm>
          <a:custGeom>
            <a:avLst/>
            <a:gdLst/>
            <a:ahLst/>
            <a:cxnLst/>
            <a:rect l="0" t="0" r="r" b="b"/>
            <a:pathLst>
              <a:path w="4141" h="2392">
                <a:moveTo>
                  <a:pt x="4141" y="0"/>
                </a:moveTo>
                <a:lnTo>
                  <a:pt x="0" y="2392"/>
                </a:lnTo>
                <a:lnTo>
                  <a:pt x="0" y="2192"/>
                </a:lnTo>
                <a:lnTo>
                  <a:pt x="3796" y="0"/>
                </a:lnTo>
                <a:lnTo>
                  <a:pt x="4141" y="0"/>
                </a:lnTo>
                <a:close/>
              </a:path>
            </a:pathLst>
          </a:custGeom>
          <a:solidFill>
            <a:srgbClr val="6C6C6C"/>
          </a:solidFill>
          <a:ln w="0">
            <a:noFill/>
          </a:ln>
        </p:spPr>
      </p:sp>
      <p:sp>
        <p:nvSpPr>
          <p:cNvPr id="490" name="Freeform 489"/>
          <p:cNvSpPr/>
          <p:nvPr/>
        </p:nvSpPr>
        <p:spPr>
          <a:xfrm>
            <a:off x="0" y="9360"/>
            <a:ext cx="1366560" cy="789120"/>
          </a:xfrm>
          <a:custGeom>
            <a:avLst/>
            <a:gdLst/>
            <a:ahLst/>
            <a:cxnLst/>
            <a:rect l="0" t="0" r="r" b="b"/>
            <a:pathLst>
              <a:path w="3796" h="2192">
                <a:moveTo>
                  <a:pt x="3796" y="0"/>
                </a:moveTo>
                <a:lnTo>
                  <a:pt x="0" y="2192"/>
                </a:lnTo>
                <a:lnTo>
                  <a:pt x="0" y="1993"/>
                </a:lnTo>
                <a:lnTo>
                  <a:pt x="3451" y="0"/>
                </a:lnTo>
                <a:lnTo>
                  <a:pt x="3796" y="0"/>
                </a:lnTo>
                <a:close/>
              </a:path>
            </a:pathLst>
          </a:custGeom>
          <a:solidFill>
            <a:srgbClr val="6C6C6C"/>
          </a:solidFill>
          <a:ln w="0">
            <a:noFill/>
          </a:ln>
        </p:spPr>
      </p:sp>
      <p:sp>
        <p:nvSpPr>
          <p:cNvPr id="491" name="Freeform 490"/>
          <p:cNvSpPr/>
          <p:nvPr/>
        </p:nvSpPr>
        <p:spPr>
          <a:xfrm>
            <a:off x="0" y="9360"/>
            <a:ext cx="1242360" cy="717480"/>
          </a:xfrm>
          <a:custGeom>
            <a:avLst/>
            <a:gdLst/>
            <a:ahLst/>
            <a:cxnLst/>
            <a:rect l="0" t="0" r="r" b="b"/>
            <a:pathLst>
              <a:path w="3451" h="1993">
                <a:moveTo>
                  <a:pt x="3451" y="0"/>
                </a:moveTo>
                <a:lnTo>
                  <a:pt x="0" y="1993"/>
                </a:lnTo>
                <a:lnTo>
                  <a:pt x="0" y="1794"/>
                </a:lnTo>
                <a:lnTo>
                  <a:pt x="3106" y="0"/>
                </a:lnTo>
                <a:lnTo>
                  <a:pt x="3451" y="0"/>
                </a:lnTo>
                <a:close/>
              </a:path>
            </a:pathLst>
          </a:custGeom>
          <a:solidFill>
            <a:srgbClr val="6D6D6D"/>
          </a:solidFill>
          <a:ln w="0">
            <a:noFill/>
          </a:ln>
        </p:spPr>
      </p:sp>
      <p:sp>
        <p:nvSpPr>
          <p:cNvPr id="492" name="Freeform 491"/>
          <p:cNvSpPr/>
          <p:nvPr/>
        </p:nvSpPr>
        <p:spPr>
          <a:xfrm>
            <a:off x="0" y="9360"/>
            <a:ext cx="1118160" cy="645840"/>
          </a:xfrm>
          <a:custGeom>
            <a:avLst/>
            <a:gdLst/>
            <a:ahLst/>
            <a:cxnLst/>
            <a:rect l="0" t="0" r="r" b="b"/>
            <a:pathLst>
              <a:path w="3106" h="1794">
                <a:moveTo>
                  <a:pt x="3106" y="0"/>
                </a:moveTo>
                <a:lnTo>
                  <a:pt x="0" y="1794"/>
                </a:lnTo>
                <a:lnTo>
                  <a:pt x="0" y="1595"/>
                </a:lnTo>
                <a:lnTo>
                  <a:pt x="2761" y="0"/>
                </a:lnTo>
                <a:lnTo>
                  <a:pt x="3106" y="0"/>
                </a:lnTo>
                <a:close/>
              </a:path>
            </a:pathLst>
          </a:custGeom>
          <a:solidFill>
            <a:srgbClr val="6E6E6E"/>
          </a:solidFill>
          <a:ln w="0">
            <a:noFill/>
          </a:ln>
        </p:spPr>
      </p:sp>
      <p:sp>
        <p:nvSpPr>
          <p:cNvPr id="493" name="Freeform 492"/>
          <p:cNvSpPr/>
          <p:nvPr/>
        </p:nvSpPr>
        <p:spPr>
          <a:xfrm>
            <a:off x="0" y="9360"/>
            <a:ext cx="993960" cy="574200"/>
          </a:xfrm>
          <a:custGeom>
            <a:avLst/>
            <a:gdLst/>
            <a:ahLst/>
            <a:cxnLst/>
            <a:rect l="0" t="0" r="r" b="b"/>
            <a:pathLst>
              <a:path w="2761" h="1595">
                <a:moveTo>
                  <a:pt x="2761" y="0"/>
                </a:moveTo>
                <a:lnTo>
                  <a:pt x="0" y="1595"/>
                </a:lnTo>
                <a:lnTo>
                  <a:pt x="0" y="1396"/>
                </a:lnTo>
                <a:lnTo>
                  <a:pt x="2416" y="0"/>
                </a:lnTo>
                <a:lnTo>
                  <a:pt x="2761" y="0"/>
                </a:lnTo>
                <a:close/>
              </a:path>
            </a:pathLst>
          </a:custGeom>
          <a:solidFill>
            <a:srgbClr val="6F6F6F"/>
          </a:solidFill>
          <a:ln w="0">
            <a:noFill/>
          </a:ln>
        </p:spPr>
      </p:sp>
      <p:sp>
        <p:nvSpPr>
          <p:cNvPr id="494" name="Freeform 493"/>
          <p:cNvSpPr/>
          <p:nvPr/>
        </p:nvSpPr>
        <p:spPr>
          <a:xfrm>
            <a:off x="0" y="9360"/>
            <a:ext cx="869760" cy="502560"/>
          </a:xfrm>
          <a:custGeom>
            <a:avLst/>
            <a:gdLst/>
            <a:ahLst/>
            <a:cxnLst/>
            <a:rect l="0" t="0" r="r" b="b"/>
            <a:pathLst>
              <a:path w="2416" h="1396">
                <a:moveTo>
                  <a:pt x="2416" y="0"/>
                </a:moveTo>
                <a:lnTo>
                  <a:pt x="0" y="1396"/>
                </a:lnTo>
                <a:lnTo>
                  <a:pt x="0" y="1196"/>
                </a:lnTo>
                <a:lnTo>
                  <a:pt x="2071" y="0"/>
                </a:lnTo>
                <a:lnTo>
                  <a:pt x="2416" y="0"/>
                </a:lnTo>
                <a:close/>
              </a:path>
            </a:pathLst>
          </a:custGeom>
          <a:solidFill>
            <a:srgbClr val="707070"/>
          </a:solidFill>
          <a:ln w="0">
            <a:noFill/>
          </a:ln>
        </p:spPr>
      </p:sp>
      <p:sp>
        <p:nvSpPr>
          <p:cNvPr id="495" name="Freeform 494"/>
          <p:cNvSpPr/>
          <p:nvPr/>
        </p:nvSpPr>
        <p:spPr>
          <a:xfrm>
            <a:off x="0" y="9360"/>
            <a:ext cx="745560" cy="430560"/>
          </a:xfrm>
          <a:custGeom>
            <a:avLst/>
            <a:gdLst/>
            <a:ahLst/>
            <a:cxnLst/>
            <a:rect l="0" t="0" r="r" b="b"/>
            <a:pathLst>
              <a:path w="2071" h="1196">
                <a:moveTo>
                  <a:pt x="2071" y="0"/>
                </a:moveTo>
                <a:lnTo>
                  <a:pt x="0" y="1196"/>
                </a:lnTo>
                <a:lnTo>
                  <a:pt x="0" y="997"/>
                </a:lnTo>
                <a:lnTo>
                  <a:pt x="1726" y="0"/>
                </a:lnTo>
                <a:lnTo>
                  <a:pt x="2071" y="0"/>
                </a:lnTo>
                <a:close/>
              </a:path>
            </a:pathLst>
          </a:custGeom>
          <a:solidFill>
            <a:srgbClr val="717171"/>
          </a:solidFill>
          <a:ln w="0">
            <a:noFill/>
          </a:ln>
        </p:spPr>
      </p:sp>
      <p:sp>
        <p:nvSpPr>
          <p:cNvPr id="496" name="Freeform 495"/>
          <p:cNvSpPr/>
          <p:nvPr/>
        </p:nvSpPr>
        <p:spPr>
          <a:xfrm>
            <a:off x="0" y="9360"/>
            <a:ext cx="621360" cy="358920"/>
          </a:xfrm>
          <a:custGeom>
            <a:avLst/>
            <a:gdLst/>
            <a:ahLst/>
            <a:cxnLst/>
            <a:rect l="0" t="0" r="r" b="b"/>
            <a:pathLst>
              <a:path w="1726" h="997">
                <a:moveTo>
                  <a:pt x="1726" y="0"/>
                </a:moveTo>
                <a:lnTo>
                  <a:pt x="0" y="997"/>
                </a:lnTo>
                <a:lnTo>
                  <a:pt x="0" y="798"/>
                </a:lnTo>
                <a:lnTo>
                  <a:pt x="1381" y="0"/>
                </a:lnTo>
                <a:lnTo>
                  <a:pt x="1726" y="0"/>
                </a:lnTo>
                <a:close/>
              </a:path>
            </a:pathLst>
          </a:custGeom>
          <a:solidFill>
            <a:srgbClr val="727272"/>
          </a:solidFill>
          <a:ln w="0">
            <a:noFill/>
          </a:ln>
        </p:spPr>
      </p:sp>
      <p:sp>
        <p:nvSpPr>
          <p:cNvPr id="497" name="Freeform 496"/>
          <p:cNvSpPr/>
          <p:nvPr/>
        </p:nvSpPr>
        <p:spPr>
          <a:xfrm>
            <a:off x="0" y="9360"/>
            <a:ext cx="497160" cy="287280"/>
          </a:xfrm>
          <a:custGeom>
            <a:avLst/>
            <a:gdLst/>
            <a:ahLst/>
            <a:cxnLst/>
            <a:rect l="0" t="0" r="r" b="b"/>
            <a:pathLst>
              <a:path w="1381" h="798">
                <a:moveTo>
                  <a:pt x="1381" y="0"/>
                </a:moveTo>
                <a:lnTo>
                  <a:pt x="0" y="798"/>
                </a:lnTo>
                <a:lnTo>
                  <a:pt x="0" y="599"/>
                </a:lnTo>
                <a:lnTo>
                  <a:pt x="1036" y="0"/>
                </a:lnTo>
                <a:lnTo>
                  <a:pt x="1381" y="0"/>
                </a:lnTo>
                <a:close/>
              </a:path>
            </a:pathLst>
          </a:custGeom>
          <a:solidFill>
            <a:srgbClr val="737373"/>
          </a:solidFill>
          <a:ln w="0">
            <a:noFill/>
          </a:ln>
        </p:spPr>
      </p:sp>
      <p:sp>
        <p:nvSpPr>
          <p:cNvPr id="498" name="Freeform 497"/>
          <p:cNvSpPr/>
          <p:nvPr/>
        </p:nvSpPr>
        <p:spPr>
          <a:xfrm>
            <a:off x="0" y="9360"/>
            <a:ext cx="372960" cy="215640"/>
          </a:xfrm>
          <a:custGeom>
            <a:avLst/>
            <a:gdLst/>
            <a:ahLst/>
            <a:cxnLst/>
            <a:rect l="0" t="0" r="r" b="b"/>
            <a:pathLst>
              <a:path w="1036" h="599">
                <a:moveTo>
                  <a:pt x="1036" y="0"/>
                </a:moveTo>
                <a:lnTo>
                  <a:pt x="0" y="599"/>
                </a:lnTo>
                <a:lnTo>
                  <a:pt x="0" y="399"/>
                </a:lnTo>
                <a:lnTo>
                  <a:pt x="691" y="0"/>
                </a:lnTo>
                <a:lnTo>
                  <a:pt x="1036" y="0"/>
                </a:lnTo>
                <a:close/>
              </a:path>
            </a:pathLst>
          </a:custGeom>
          <a:solidFill>
            <a:srgbClr val="747474"/>
          </a:solidFill>
          <a:ln w="0">
            <a:noFill/>
          </a:ln>
        </p:spPr>
      </p:sp>
      <p:sp>
        <p:nvSpPr>
          <p:cNvPr id="499" name="Freeform 498"/>
          <p:cNvSpPr/>
          <p:nvPr/>
        </p:nvSpPr>
        <p:spPr>
          <a:xfrm>
            <a:off x="0" y="9360"/>
            <a:ext cx="248760" cy="143640"/>
          </a:xfrm>
          <a:custGeom>
            <a:avLst/>
            <a:gdLst/>
            <a:ahLst/>
            <a:cxnLst/>
            <a:rect l="0" t="0" r="r" b="b"/>
            <a:pathLst>
              <a:path w="691" h="399">
                <a:moveTo>
                  <a:pt x="691" y="0"/>
                </a:moveTo>
                <a:lnTo>
                  <a:pt x="0" y="399"/>
                </a:lnTo>
                <a:lnTo>
                  <a:pt x="0" y="0"/>
                </a:lnTo>
                <a:lnTo>
                  <a:pt x="691" y="0"/>
                </a:lnTo>
                <a:close/>
              </a:path>
            </a:pathLst>
          </a:custGeom>
          <a:solidFill>
            <a:srgbClr val="757575"/>
          </a:solidFill>
          <a:ln w="0">
            <a:noFill/>
          </a:ln>
        </p:spPr>
      </p:sp>
      <p:sp>
        <p:nvSpPr>
          <p:cNvPr id="500" name="Freeform 499"/>
          <p:cNvSpPr/>
          <p:nvPr/>
        </p:nvSpPr>
        <p:spPr>
          <a:xfrm>
            <a:off x="3976200" y="6822000"/>
            <a:ext cx="62640" cy="36000"/>
          </a:xfrm>
          <a:custGeom>
            <a:avLst/>
            <a:gdLst/>
            <a:ahLst/>
            <a:cxnLst/>
            <a:rect l="0" t="0" r="r" b="b"/>
            <a:pathLst>
              <a:path w="174" h="100">
                <a:moveTo>
                  <a:pt x="174" y="100"/>
                </a:moveTo>
                <a:lnTo>
                  <a:pt x="0" y="100"/>
                </a:lnTo>
                <a:lnTo>
                  <a:pt x="174" y="0"/>
                </a:lnTo>
                <a:lnTo>
                  <a:pt x="174" y="100"/>
                </a:lnTo>
                <a:close/>
              </a:path>
            </a:pathLst>
          </a:custGeom>
          <a:solidFill>
            <a:srgbClr val="000101"/>
          </a:solidFill>
          <a:ln w="0">
            <a:noFill/>
          </a:ln>
        </p:spPr>
      </p:sp>
      <p:sp>
        <p:nvSpPr>
          <p:cNvPr id="501" name="Freeform 500"/>
          <p:cNvSpPr/>
          <p:nvPr/>
        </p:nvSpPr>
        <p:spPr>
          <a:xfrm>
            <a:off x="3914280" y="6786000"/>
            <a:ext cx="124560" cy="72000"/>
          </a:xfrm>
          <a:custGeom>
            <a:avLst/>
            <a:gdLst/>
            <a:ahLst/>
            <a:cxnLst/>
            <a:rect l="0" t="0" r="r" b="b"/>
            <a:pathLst>
              <a:path w="346" h="200">
                <a:moveTo>
                  <a:pt x="346" y="100"/>
                </a:moveTo>
                <a:lnTo>
                  <a:pt x="172" y="200"/>
                </a:lnTo>
                <a:lnTo>
                  <a:pt x="0" y="200"/>
                </a:lnTo>
                <a:lnTo>
                  <a:pt x="346" y="0"/>
                </a:lnTo>
                <a:lnTo>
                  <a:pt x="346" y="100"/>
                </a:lnTo>
                <a:close/>
              </a:path>
            </a:pathLst>
          </a:custGeom>
          <a:solidFill>
            <a:srgbClr val="000101"/>
          </a:solidFill>
          <a:ln w="0">
            <a:noFill/>
          </a:ln>
        </p:spPr>
      </p:sp>
      <p:sp>
        <p:nvSpPr>
          <p:cNvPr id="502" name="Freeform 501"/>
          <p:cNvSpPr/>
          <p:nvPr/>
        </p:nvSpPr>
        <p:spPr>
          <a:xfrm>
            <a:off x="3852000" y="6750360"/>
            <a:ext cx="186840" cy="107640"/>
          </a:xfrm>
          <a:custGeom>
            <a:avLst/>
            <a:gdLst/>
            <a:ahLst/>
            <a:cxnLst/>
            <a:rect l="0" t="0" r="r" b="b"/>
            <a:pathLst>
              <a:path w="519" h="299">
                <a:moveTo>
                  <a:pt x="519" y="99"/>
                </a:moveTo>
                <a:lnTo>
                  <a:pt x="173" y="299"/>
                </a:lnTo>
                <a:lnTo>
                  <a:pt x="0" y="299"/>
                </a:lnTo>
                <a:lnTo>
                  <a:pt x="519" y="0"/>
                </a:lnTo>
                <a:lnTo>
                  <a:pt x="519" y="99"/>
                </a:lnTo>
                <a:close/>
              </a:path>
            </a:pathLst>
          </a:custGeom>
          <a:solidFill>
            <a:srgbClr val="000202"/>
          </a:solidFill>
          <a:ln w="0">
            <a:noFill/>
          </a:ln>
        </p:spPr>
      </p:sp>
      <p:sp>
        <p:nvSpPr>
          <p:cNvPr id="503" name="Freeform 502"/>
          <p:cNvSpPr/>
          <p:nvPr/>
        </p:nvSpPr>
        <p:spPr>
          <a:xfrm>
            <a:off x="3790080" y="6714360"/>
            <a:ext cx="248760" cy="143640"/>
          </a:xfrm>
          <a:custGeom>
            <a:avLst/>
            <a:gdLst/>
            <a:ahLst/>
            <a:cxnLst/>
            <a:rect l="0" t="0" r="r" b="b"/>
            <a:pathLst>
              <a:path w="691" h="399">
                <a:moveTo>
                  <a:pt x="691" y="100"/>
                </a:moveTo>
                <a:lnTo>
                  <a:pt x="173" y="399"/>
                </a:lnTo>
                <a:lnTo>
                  <a:pt x="0" y="399"/>
                </a:lnTo>
                <a:lnTo>
                  <a:pt x="691" y="0"/>
                </a:lnTo>
                <a:lnTo>
                  <a:pt x="691" y="100"/>
                </a:lnTo>
                <a:close/>
              </a:path>
            </a:pathLst>
          </a:custGeom>
          <a:solidFill>
            <a:srgbClr val="000303"/>
          </a:solidFill>
          <a:ln w="0">
            <a:noFill/>
          </a:ln>
        </p:spPr>
      </p:sp>
      <p:sp>
        <p:nvSpPr>
          <p:cNvPr id="504" name="Freeform 503"/>
          <p:cNvSpPr/>
          <p:nvPr/>
        </p:nvSpPr>
        <p:spPr>
          <a:xfrm>
            <a:off x="3727800" y="6678360"/>
            <a:ext cx="311040" cy="179640"/>
          </a:xfrm>
          <a:custGeom>
            <a:avLst/>
            <a:gdLst/>
            <a:ahLst/>
            <a:cxnLst/>
            <a:rect l="0" t="0" r="r" b="b"/>
            <a:pathLst>
              <a:path w="864" h="499">
                <a:moveTo>
                  <a:pt x="864" y="100"/>
                </a:moveTo>
                <a:lnTo>
                  <a:pt x="173" y="499"/>
                </a:lnTo>
                <a:lnTo>
                  <a:pt x="0" y="499"/>
                </a:lnTo>
                <a:lnTo>
                  <a:pt x="864" y="0"/>
                </a:lnTo>
                <a:lnTo>
                  <a:pt x="864" y="100"/>
                </a:lnTo>
                <a:close/>
              </a:path>
            </a:pathLst>
          </a:custGeom>
          <a:solidFill>
            <a:srgbClr val="000303"/>
          </a:solidFill>
          <a:ln w="0">
            <a:noFill/>
          </a:ln>
        </p:spPr>
      </p:sp>
      <p:sp>
        <p:nvSpPr>
          <p:cNvPr id="505" name="Freeform 504"/>
          <p:cNvSpPr/>
          <p:nvPr/>
        </p:nvSpPr>
        <p:spPr>
          <a:xfrm>
            <a:off x="3665880" y="6642720"/>
            <a:ext cx="372960" cy="215280"/>
          </a:xfrm>
          <a:custGeom>
            <a:avLst/>
            <a:gdLst/>
            <a:ahLst/>
            <a:cxnLst/>
            <a:rect l="0" t="0" r="r" b="b"/>
            <a:pathLst>
              <a:path w="1036" h="598">
                <a:moveTo>
                  <a:pt x="1036" y="99"/>
                </a:moveTo>
                <a:lnTo>
                  <a:pt x="172" y="598"/>
                </a:lnTo>
                <a:lnTo>
                  <a:pt x="0" y="598"/>
                </a:lnTo>
                <a:lnTo>
                  <a:pt x="1036" y="0"/>
                </a:lnTo>
                <a:lnTo>
                  <a:pt x="1036" y="99"/>
                </a:lnTo>
                <a:close/>
              </a:path>
            </a:pathLst>
          </a:custGeom>
          <a:solidFill>
            <a:srgbClr val="010404"/>
          </a:solidFill>
          <a:ln w="0">
            <a:noFill/>
          </a:ln>
        </p:spPr>
      </p:sp>
      <p:sp>
        <p:nvSpPr>
          <p:cNvPr id="506" name="Freeform 505"/>
          <p:cNvSpPr/>
          <p:nvPr/>
        </p:nvSpPr>
        <p:spPr>
          <a:xfrm>
            <a:off x="3603600" y="6606720"/>
            <a:ext cx="435240" cy="251280"/>
          </a:xfrm>
          <a:custGeom>
            <a:avLst/>
            <a:gdLst/>
            <a:ahLst/>
            <a:cxnLst/>
            <a:rect l="0" t="0" r="r" b="b"/>
            <a:pathLst>
              <a:path w="1209" h="698">
                <a:moveTo>
                  <a:pt x="1209" y="100"/>
                </a:moveTo>
                <a:lnTo>
                  <a:pt x="173" y="698"/>
                </a:lnTo>
                <a:lnTo>
                  <a:pt x="0" y="698"/>
                </a:lnTo>
                <a:lnTo>
                  <a:pt x="1209" y="0"/>
                </a:lnTo>
                <a:lnTo>
                  <a:pt x="1209" y="100"/>
                </a:lnTo>
                <a:close/>
              </a:path>
            </a:pathLst>
          </a:custGeom>
          <a:solidFill>
            <a:srgbClr val="010404"/>
          </a:solidFill>
          <a:ln w="0">
            <a:noFill/>
          </a:ln>
        </p:spPr>
      </p:sp>
      <p:sp>
        <p:nvSpPr>
          <p:cNvPr id="507" name="Freeform 506"/>
          <p:cNvSpPr/>
          <p:nvPr/>
        </p:nvSpPr>
        <p:spPr>
          <a:xfrm>
            <a:off x="3541680" y="6571080"/>
            <a:ext cx="497160" cy="286920"/>
          </a:xfrm>
          <a:custGeom>
            <a:avLst/>
            <a:gdLst/>
            <a:ahLst/>
            <a:cxnLst/>
            <a:rect l="0" t="0" r="r" b="b"/>
            <a:pathLst>
              <a:path w="1381" h="797">
                <a:moveTo>
                  <a:pt x="1381" y="99"/>
                </a:moveTo>
                <a:lnTo>
                  <a:pt x="172" y="797"/>
                </a:lnTo>
                <a:lnTo>
                  <a:pt x="0" y="797"/>
                </a:lnTo>
                <a:lnTo>
                  <a:pt x="1381" y="0"/>
                </a:lnTo>
                <a:lnTo>
                  <a:pt x="1381" y="99"/>
                </a:lnTo>
                <a:close/>
              </a:path>
            </a:pathLst>
          </a:custGeom>
          <a:solidFill>
            <a:srgbClr val="010505"/>
          </a:solidFill>
          <a:ln w="0">
            <a:noFill/>
          </a:ln>
        </p:spPr>
      </p:sp>
      <p:sp>
        <p:nvSpPr>
          <p:cNvPr id="508" name="Freeform 507"/>
          <p:cNvSpPr/>
          <p:nvPr/>
        </p:nvSpPr>
        <p:spPr>
          <a:xfrm>
            <a:off x="3479400" y="6535080"/>
            <a:ext cx="559440" cy="322920"/>
          </a:xfrm>
          <a:custGeom>
            <a:avLst/>
            <a:gdLst/>
            <a:ahLst/>
            <a:cxnLst/>
            <a:rect l="0" t="0" r="r" b="b"/>
            <a:pathLst>
              <a:path w="1554" h="897">
                <a:moveTo>
                  <a:pt x="1554" y="100"/>
                </a:moveTo>
                <a:lnTo>
                  <a:pt x="173" y="897"/>
                </a:lnTo>
                <a:lnTo>
                  <a:pt x="0" y="897"/>
                </a:lnTo>
                <a:lnTo>
                  <a:pt x="1554" y="0"/>
                </a:lnTo>
                <a:lnTo>
                  <a:pt x="1554" y="100"/>
                </a:lnTo>
                <a:close/>
              </a:path>
            </a:pathLst>
          </a:custGeom>
          <a:solidFill>
            <a:srgbClr val="010606"/>
          </a:solidFill>
          <a:ln w="0">
            <a:noFill/>
          </a:ln>
        </p:spPr>
      </p:sp>
      <p:sp>
        <p:nvSpPr>
          <p:cNvPr id="509" name="Freeform 508"/>
          <p:cNvSpPr/>
          <p:nvPr/>
        </p:nvSpPr>
        <p:spPr>
          <a:xfrm>
            <a:off x="3417480" y="6499080"/>
            <a:ext cx="621360" cy="358920"/>
          </a:xfrm>
          <a:custGeom>
            <a:avLst/>
            <a:gdLst/>
            <a:ahLst/>
            <a:cxnLst/>
            <a:rect l="0" t="0" r="r" b="b"/>
            <a:pathLst>
              <a:path w="1726" h="997">
                <a:moveTo>
                  <a:pt x="1726" y="100"/>
                </a:moveTo>
                <a:lnTo>
                  <a:pt x="172" y="997"/>
                </a:lnTo>
                <a:lnTo>
                  <a:pt x="0" y="997"/>
                </a:lnTo>
                <a:lnTo>
                  <a:pt x="1726" y="0"/>
                </a:lnTo>
                <a:lnTo>
                  <a:pt x="1726" y="100"/>
                </a:lnTo>
                <a:close/>
              </a:path>
            </a:pathLst>
          </a:custGeom>
          <a:solidFill>
            <a:srgbClr val="010606"/>
          </a:solidFill>
          <a:ln w="0">
            <a:noFill/>
          </a:ln>
        </p:spPr>
      </p:sp>
      <p:sp>
        <p:nvSpPr>
          <p:cNvPr id="510" name="Freeform 509"/>
          <p:cNvSpPr/>
          <p:nvPr/>
        </p:nvSpPr>
        <p:spPr>
          <a:xfrm>
            <a:off x="3355200" y="6463440"/>
            <a:ext cx="683640" cy="394560"/>
          </a:xfrm>
          <a:custGeom>
            <a:avLst/>
            <a:gdLst/>
            <a:ahLst/>
            <a:cxnLst/>
            <a:rect l="0" t="0" r="r" b="b"/>
            <a:pathLst>
              <a:path w="1899" h="1096">
                <a:moveTo>
                  <a:pt x="1899" y="99"/>
                </a:moveTo>
                <a:lnTo>
                  <a:pt x="173" y="1096"/>
                </a:lnTo>
                <a:lnTo>
                  <a:pt x="0" y="1096"/>
                </a:lnTo>
                <a:lnTo>
                  <a:pt x="1899" y="0"/>
                </a:lnTo>
                <a:lnTo>
                  <a:pt x="1899" y="99"/>
                </a:lnTo>
                <a:close/>
              </a:path>
            </a:pathLst>
          </a:custGeom>
          <a:solidFill>
            <a:srgbClr val="010707"/>
          </a:solidFill>
          <a:ln w="0">
            <a:noFill/>
          </a:ln>
        </p:spPr>
      </p:sp>
      <p:sp>
        <p:nvSpPr>
          <p:cNvPr id="511" name="Freeform 510"/>
          <p:cNvSpPr/>
          <p:nvPr/>
        </p:nvSpPr>
        <p:spPr>
          <a:xfrm>
            <a:off x="3292920" y="6427440"/>
            <a:ext cx="745920" cy="430560"/>
          </a:xfrm>
          <a:custGeom>
            <a:avLst/>
            <a:gdLst/>
            <a:ahLst/>
            <a:cxnLst/>
            <a:rect l="0" t="0" r="r" b="b"/>
            <a:pathLst>
              <a:path w="2072" h="1196">
                <a:moveTo>
                  <a:pt x="2072" y="100"/>
                </a:moveTo>
                <a:lnTo>
                  <a:pt x="174" y="1196"/>
                </a:lnTo>
                <a:lnTo>
                  <a:pt x="0" y="1196"/>
                </a:lnTo>
                <a:lnTo>
                  <a:pt x="2072" y="0"/>
                </a:lnTo>
                <a:lnTo>
                  <a:pt x="2072" y="100"/>
                </a:lnTo>
                <a:close/>
              </a:path>
            </a:pathLst>
          </a:custGeom>
          <a:solidFill>
            <a:srgbClr val="010807"/>
          </a:solidFill>
          <a:ln w="0">
            <a:noFill/>
          </a:ln>
        </p:spPr>
      </p:sp>
      <p:sp>
        <p:nvSpPr>
          <p:cNvPr id="512" name="Freeform 511"/>
          <p:cNvSpPr/>
          <p:nvPr/>
        </p:nvSpPr>
        <p:spPr>
          <a:xfrm>
            <a:off x="3231000" y="6391800"/>
            <a:ext cx="807840" cy="466200"/>
          </a:xfrm>
          <a:custGeom>
            <a:avLst/>
            <a:gdLst/>
            <a:ahLst/>
            <a:cxnLst/>
            <a:rect l="0" t="0" r="r" b="b"/>
            <a:pathLst>
              <a:path w="2244" h="1295">
                <a:moveTo>
                  <a:pt x="2244" y="99"/>
                </a:moveTo>
                <a:lnTo>
                  <a:pt x="172" y="1295"/>
                </a:lnTo>
                <a:lnTo>
                  <a:pt x="0" y="1295"/>
                </a:lnTo>
                <a:lnTo>
                  <a:pt x="2244" y="0"/>
                </a:lnTo>
                <a:lnTo>
                  <a:pt x="2244" y="99"/>
                </a:lnTo>
                <a:close/>
              </a:path>
            </a:pathLst>
          </a:custGeom>
          <a:solidFill>
            <a:srgbClr val="010808"/>
          </a:solidFill>
          <a:ln w="0">
            <a:noFill/>
          </a:ln>
        </p:spPr>
      </p:sp>
      <p:sp>
        <p:nvSpPr>
          <p:cNvPr id="513" name="Freeform 512"/>
          <p:cNvSpPr/>
          <p:nvPr/>
        </p:nvSpPr>
        <p:spPr>
          <a:xfrm>
            <a:off x="3168720" y="6355800"/>
            <a:ext cx="870120" cy="502200"/>
          </a:xfrm>
          <a:custGeom>
            <a:avLst/>
            <a:gdLst/>
            <a:ahLst/>
            <a:cxnLst/>
            <a:rect l="0" t="0" r="r" b="b"/>
            <a:pathLst>
              <a:path w="2417" h="1395">
                <a:moveTo>
                  <a:pt x="2417" y="100"/>
                </a:moveTo>
                <a:lnTo>
                  <a:pt x="173" y="1395"/>
                </a:lnTo>
                <a:lnTo>
                  <a:pt x="0" y="1395"/>
                </a:lnTo>
                <a:lnTo>
                  <a:pt x="2417" y="0"/>
                </a:lnTo>
                <a:lnTo>
                  <a:pt x="2417" y="100"/>
                </a:lnTo>
                <a:close/>
              </a:path>
            </a:pathLst>
          </a:custGeom>
          <a:solidFill>
            <a:srgbClr val="010909"/>
          </a:solidFill>
          <a:ln w="0">
            <a:noFill/>
          </a:ln>
        </p:spPr>
      </p:sp>
      <p:sp>
        <p:nvSpPr>
          <p:cNvPr id="514" name="Freeform 513"/>
          <p:cNvSpPr/>
          <p:nvPr/>
        </p:nvSpPr>
        <p:spPr>
          <a:xfrm>
            <a:off x="3106800" y="6319800"/>
            <a:ext cx="932040" cy="538200"/>
          </a:xfrm>
          <a:custGeom>
            <a:avLst/>
            <a:gdLst/>
            <a:ahLst/>
            <a:cxnLst/>
            <a:rect l="0" t="0" r="r" b="b"/>
            <a:pathLst>
              <a:path w="2589" h="1495">
                <a:moveTo>
                  <a:pt x="2589" y="100"/>
                </a:moveTo>
                <a:lnTo>
                  <a:pt x="172" y="1495"/>
                </a:lnTo>
                <a:lnTo>
                  <a:pt x="0" y="1495"/>
                </a:lnTo>
                <a:lnTo>
                  <a:pt x="2589" y="0"/>
                </a:lnTo>
                <a:lnTo>
                  <a:pt x="2589" y="100"/>
                </a:lnTo>
                <a:close/>
              </a:path>
            </a:pathLst>
          </a:custGeom>
          <a:solidFill>
            <a:srgbClr val="010909"/>
          </a:solidFill>
          <a:ln w="0">
            <a:noFill/>
          </a:ln>
        </p:spPr>
      </p:sp>
      <p:sp>
        <p:nvSpPr>
          <p:cNvPr id="515" name="Freeform 514"/>
          <p:cNvSpPr/>
          <p:nvPr/>
        </p:nvSpPr>
        <p:spPr>
          <a:xfrm>
            <a:off x="3044520" y="6284160"/>
            <a:ext cx="994320" cy="573840"/>
          </a:xfrm>
          <a:custGeom>
            <a:avLst/>
            <a:gdLst/>
            <a:ahLst/>
            <a:cxnLst/>
            <a:rect l="0" t="0" r="r" b="b"/>
            <a:pathLst>
              <a:path w="2762" h="1594">
                <a:moveTo>
                  <a:pt x="2762" y="99"/>
                </a:moveTo>
                <a:lnTo>
                  <a:pt x="173" y="1594"/>
                </a:lnTo>
                <a:lnTo>
                  <a:pt x="0" y="1594"/>
                </a:lnTo>
                <a:lnTo>
                  <a:pt x="2762" y="0"/>
                </a:lnTo>
                <a:lnTo>
                  <a:pt x="2762" y="99"/>
                </a:lnTo>
                <a:close/>
              </a:path>
            </a:pathLst>
          </a:custGeom>
          <a:solidFill>
            <a:srgbClr val="010A0A"/>
          </a:solidFill>
          <a:ln w="0">
            <a:noFill/>
          </a:ln>
        </p:spPr>
      </p:sp>
      <p:sp>
        <p:nvSpPr>
          <p:cNvPr id="516" name="Freeform 515"/>
          <p:cNvSpPr/>
          <p:nvPr/>
        </p:nvSpPr>
        <p:spPr>
          <a:xfrm>
            <a:off x="2982600" y="6248160"/>
            <a:ext cx="1056240" cy="609840"/>
          </a:xfrm>
          <a:custGeom>
            <a:avLst/>
            <a:gdLst/>
            <a:ahLst/>
            <a:cxnLst/>
            <a:rect l="0" t="0" r="r" b="b"/>
            <a:pathLst>
              <a:path w="2934" h="1694">
                <a:moveTo>
                  <a:pt x="2934" y="100"/>
                </a:moveTo>
                <a:lnTo>
                  <a:pt x="172" y="1694"/>
                </a:lnTo>
                <a:lnTo>
                  <a:pt x="0" y="1694"/>
                </a:lnTo>
                <a:lnTo>
                  <a:pt x="2934" y="0"/>
                </a:lnTo>
                <a:lnTo>
                  <a:pt x="2934" y="100"/>
                </a:lnTo>
                <a:close/>
              </a:path>
            </a:pathLst>
          </a:custGeom>
          <a:solidFill>
            <a:srgbClr val="010B0A"/>
          </a:solidFill>
          <a:ln w="0">
            <a:noFill/>
          </a:ln>
        </p:spPr>
      </p:sp>
      <p:sp>
        <p:nvSpPr>
          <p:cNvPr id="517" name="Freeform 516"/>
          <p:cNvSpPr/>
          <p:nvPr/>
        </p:nvSpPr>
        <p:spPr>
          <a:xfrm>
            <a:off x="2920320" y="6212160"/>
            <a:ext cx="1118520" cy="645840"/>
          </a:xfrm>
          <a:custGeom>
            <a:avLst/>
            <a:gdLst/>
            <a:ahLst/>
            <a:cxnLst/>
            <a:rect l="0" t="0" r="r" b="b"/>
            <a:pathLst>
              <a:path w="3107" h="1794">
                <a:moveTo>
                  <a:pt x="3107" y="100"/>
                </a:moveTo>
                <a:lnTo>
                  <a:pt x="173" y="1794"/>
                </a:lnTo>
                <a:lnTo>
                  <a:pt x="0" y="1794"/>
                </a:lnTo>
                <a:lnTo>
                  <a:pt x="3107" y="0"/>
                </a:lnTo>
                <a:lnTo>
                  <a:pt x="3107" y="100"/>
                </a:lnTo>
                <a:close/>
              </a:path>
            </a:pathLst>
          </a:custGeom>
          <a:solidFill>
            <a:srgbClr val="020B0B"/>
          </a:solidFill>
          <a:ln w="0">
            <a:noFill/>
          </a:ln>
        </p:spPr>
      </p:sp>
      <p:sp>
        <p:nvSpPr>
          <p:cNvPr id="518" name="Freeform 517"/>
          <p:cNvSpPr/>
          <p:nvPr/>
        </p:nvSpPr>
        <p:spPr>
          <a:xfrm>
            <a:off x="2858400" y="6176520"/>
            <a:ext cx="1180440" cy="681480"/>
          </a:xfrm>
          <a:custGeom>
            <a:avLst/>
            <a:gdLst/>
            <a:ahLst/>
            <a:cxnLst/>
            <a:rect l="0" t="0" r="r" b="b"/>
            <a:pathLst>
              <a:path w="3279" h="1893">
                <a:moveTo>
                  <a:pt x="3279" y="99"/>
                </a:moveTo>
                <a:lnTo>
                  <a:pt x="172" y="1893"/>
                </a:lnTo>
                <a:lnTo>
                  <a:pt x="0" y="1893"/>
                </a:lnTo>
                <a:lnTo>
                  <a:pt x="3279" y="0"/>
                </a:lnTo>
                <a:lnTo>
                  <a:pt x="3279" y="99"/>
                </a:lnTo>
                <a:close/>
              </a:path>
            </a:pathLst>
          </a:custGeom>
          <a:solidFill>
            <a:srgbClr val="020C0C"/>
          </a:solidFill>
          <a:ln w="0">
            <a:noFill/>
          </a:ln>
        </p:spPr>
      </p:sp>
      <p:sp>
        <p:nvSpPr>
          <p:cNvPr id="519" name="Freeform 518"/>
          <p:cNvSpPr/>
          <p:nvPr/>
        </p:nvSpPr>
        <p:spPr>
          <a:xfrm>
            <a:off x="2796120" y="6140520"/>
            <a:ext cx="1242720" cy="717480"/>
          </a:xfrm>
          <a:custGeom>
            <a:avLst/>
            <a:gdLst/>
            <a:ahLst/>
            <a:cxnLst/>
            <a:rect l="0" t="0" r="r" b="b"/>
            <a:pathLst>
              <a:path w="3452" h="1993">
                <a:moveTo>
                  <a:pt x="3452" y="100"/>
                </a:moveTo>
                <a:lnTo>
                  <a:pt x="173" y="1993"/>
                </a:lnTo>
                <a:lnTo>
                  <a:pt x="0" y="1993"/>
                </a:lnTo>
                <a:lnTo>
                  <a:pt x="3452" y="0"/>
                </a:lnTo>
                <a:lnTo>
                  <a:pt x="3452" y="100"/>
                </a:lnTo>
                <a:close/>
              </a:path>
            </a:pathLst>
          </a:custGeom>
          <a:solidFill>
            <a:srgbClr val="020C0C"/>
          </a:solidFill>
          <a:ln w="0">
            <a:noFill/>
          </a:ln>
        </p:spPr>
      </p:sp>
      <p:sp>
        <p:nvSpPr>
          <p:cNvPr id="520" name="Freeform 519"/>
          <p:cNvSpPr/>
          <p:nvPr/>
        </p:nvSpPr>
        <p:spPr>
          <a:xfrm>
            <a:off x="2734200" y="6104880"/>
            <a:ext cx="1304640" cy="753120"/>
          </a:xfrm>
          <a:custGeom>
            <a:avLst/>
            <a:gdLst/>
            <a:ahLst/>
            <a:cxnLst/>
            <a:rect l="0" t="0" r="r" b="b"/>
            <a:pathLst>
              <a:path w="3624" h="2092">
                <a:moveTo>
                  <a:pt x="3624" y="99"/>
                </a:moveTo>
                <a:lnTo>
                  <a:pt x="172" y="2092"/>
                </a:lnTo>
                <a:lnTo>
                  <a:pt x="0" y="2092"/>
                </a:lnTo>
                <a:lnTo>
                  <a:pt x="3624" y="0"/>
                </a:lnTo>
                <a:lnTo>
                  <a:pt x="3624" y="99"/>
                </a:lnTo>
                <a:close/>
              </a:path>
            </a:pathLst>
          </a:custGeom>
          <a:solidFill>
            <a:srgbClr val="020D0D"/>
          </a:solidFill>
          <a:ln w="0">
            <a:noFill/>
          </a:ln>
        </p:spPr>
      </p:sp>
      <p:sp>
        <p:nvSpPr>
          <p:cNvPr id="521" name="Freeform 520"/>
          <p:cNvSpPr/>
          <p:nvPr/>
        </p:nvSpPr>
        <p:spPr>
          <a:xfrm>
            <a:off x="2671920" y="6068880"/>
            <a:ext cx="1366920" cy="789120"/>
          </a:xfrm>
          <a:custGeom>
            <a:avLst/>
            <a:gdLst/>
            <a:ahLst/>
            <a:cxnLst/>
            <a:rect l="0" t="0" r="r" b="b"/>
            <a:pathLst>
              <a:path w="3797" h="2192">
                <a:moveTo>
                  <a:pt x="3797" y="100"/>
                </a:moveTo>
                <a:lnTo>
                  <a:pt x="173" y="2192"/>
                </a:lnTo>
                <a:lnTo>
                  <a:pt x="0" y="2192"/>
                </a:lnTo>
                <a:lnTo>
                  <a:pt x="3797" y="0"/>
                </a:lnTo>
                <a:lnTo>
                  <a:pt x="3797" y="100"/>
                </a:lnTo>
                <a:close/>
              </a:path>
            </a:pathLst>
          </a:custGeom>
          <a:solidFill>
            <a:srgbClr val="020E0D"/>
          </a:solidFill>
          <a:ln w="0">
            <a:noFill/>
          </a:ln>
        </p:spPr>
      </p:sp>
      <p:sp>
        <p:nvSpPr>
          <p:cNvPr id="522" name="Freeform 521"/>
          <p:cNvSpPr/>
          <p:nvPr/>
        </p:nvSpPr>
        <p:spPr>
          <a:xfrm>
            <a:off x="2610000" y="6032880"/>
            <a:ext cx="1428840" cy="825120"/>
          </a:xfrm>
          <a:custGeom>
            <a:avLst/>
            <a:gdLst/>
            <a:ahLst/>
            <a:cxnLst/>
            <a:rect l="0" t="0" r="r" b="b"/>
            <a:pathLst>
              <a:path w="3969" h="2292">
                <a:moveTo>
                  <a:pt x="3969" y="100"/>
                </a:moveTo>
                <a:lnTo>
                  <a:pt x="172" y="2292"/>
                </a:lnTo>
                <a:lnTo>
                  <a:pt x="0" y="2292"/>
                </a:lnTo>
                <a:lnTo>
                  <a:pt x="3969" y="0"/>
                </a:lnTo>
                <a:lnTo>
                  <a:pt x="3969" y="100"/>
                </a:lnTo>
                <a:close/>
              </a:path>
            </a:pathLst>
          </a:custGeom>
          <a:solidFill>
            <a:srgbClr val="020E0E"/>
          </a:solidFill>
          <a:ln w="0">
            <a:noFill/>
          </a:ln>
        </p:spPr>
      </p:sp>
      <p:sp>
        <p:nvSpPr>
          <p:cNvPr id="523" name="Freeform 522"/>
          <p:cNvSpPr/>
          <p:nvPr/>
        </p:nvSpPr>
        <p:spPr>
          <a:xfrm>
            <a:off x="2547720" y="5997240"/>
            <a:ext cx="1491120" cy="860760"/>
          </a:xfrm>
          <a:custGeom>
            <a:avLst/>
            <a:gdLst/>
            <a:ahLst/>
            <a:cxnLst/>
            <a:rect l="0" t="0" r="r" b="b"/>
            <a:pathLst>
              <a:path w="4142" h="2391">
                <a:moveTo>
                  <a:pt x="4142" y="99"/>
                </a:moveTo>
                <a:lnTo>
                  <a:pt x="173" y="2391"/>
                </a:lnTo>
                <a:lnTo>
                  <a:pt x="0" y="2391"/>
                </a:lnTo>
                <a:lnTo>
                  <a:pt x="4142" y="0"/>
                </a:lnTo>
                <a:lnTo>
                  <a:pt x="4142" y="99"/>
                </a:lnTo>
                <a:close/>
              </a:path>
            </a:pathLst>
          </a:custGeom>
          <a:solidFill>
            <a:srgbClr val="020F0F"/>
          </a:solidFill>
          <a:ln w="0">
            <a:noFill/>
          </a:ln>
        </p:spPr>
      </p:sp>
      <p:sp>
        <p:nvSpPr>
          <p:cNvPr id="524" name="Freeform 523"/>
          <p:cNvSpPr/>
          <p:nvPr/>
        </p:nvSpPr>
        <p:spPr>
          <a:xfrm>
            <a:off x="2485800" y="5961240"/>
            <a:ext cx="1553040" cy="896760"/>
          </a:xfrm>
          <a:custGeom>
            <a:avLst/>
            <a:gdLst/>
            <a:ahLst/>
            <a:cxnLst/>
            <a:rect l="0" t="0" r="r" b="b"/>
            <a:pathLst>
              <a:path w="4314" h="2491">
                <a:moveTo>
                  <a:pt x="4314" y="100"/>
                </a:moveTo>
                <a:lnTo>
                  <a:pt x="172" y="2491"/>
                </a:lnTo>
                <a:lnTo>
                  <a:pt x="0" y="2491"/>
                </a:lnTo>
                <a:lnTo>
                  <a:pt x="4314" y="0"/>
                </a:lnTo>
                <a:lnTo>
                  <a:pt x="4314" y="100"/>
                </a:lnTo>
                <a:close/>
              </a:path>
            </a:pathLst>
          </a:custGeom>
          <a:solidFill>
            <a:srgbClr val="02100F"/>
          </a:solidFill>
          <a:ln w="0">
            <a:noFill/>
          </a:ln>
        </p:spPr>
      </p:sp>
      <p:sp>
        <p:nvSpPr>
          <p:cNvPr id="525" name="Freeform 524"/>
          <p:cNvSpPr/>
          <p:nvPr/>
        </p:nvSpPr>
        <p:spPr>
          <a:xfrm>
            <a:off x="2423520" y="5925600"/>
            <a:ext cx="1615320" cy="932400"/>
          </a:xfrm>
          <a:custGeom>
            <a:avLst/>
            <a:gdLst/>
            <a:ahLst/>
            <a:cxnLst/>
            <a:rect l="0" t="0" r="r" b="b"/>
            <a:pathLst>
              <a:path w="4487" h="2590">
                <a:moveTo>
                  <a:pt x="4487" y="99"/>
                </a:moveTo>
                <a:lnTo>
                  <a:pt x="173" y="2590"/>
                </a:lnTo>
                <a:lnTo>
                  <a:pt x="0" y="2590"/>
                </a:lnTo>
                <a:lnTo>
                  <a:pt x="4487" y="0"/>
                </a:lnTo>
                <a:lnTo>
                  <a:pt x="4487" y="99"/>
                </a:lnTo>
                <a:close/>
              </a:path>
            </a:pathLst>
          </a:custGeom>
          <a:solidFill>
            <a:srgbClr val="021010"/>
          </a:solidFill>
          <a:ln w="0">
            <a:noFill/>
          </a:ln>
        </p:spPr>
      </p:sp>
      <p:sp>
        <p:nvSpPr>
          <p:cNvPr id="526" name="Freeform 525"/>
          <p:cNvSpPr/>
          <p:nvPr/>
        </p:nvSpPr>
        <p:spPr>
          <a:xfrm>
            <a:off x="2361240" y="5889600"/>
            <a:ext cx="1677600" cy="968400"/>
          </a:xfrm>
          <a:custGeom>
            <a:avLst/>
            <a:gdLst/>
            <a:ahLst/>
            <a:cxnLst/>
            <a:rect l="0" t="0" r="r" b="b"/>
            <a:pathLst>
              <a:path w="4660" h="2690">
                <a:moveTo>
                  <a:pt x="4660" y="100"/>
                </a:moveTo>
                <a:lnTo>
                  <a:pt x="173" y="2690"/>
                </a:lnTo>
                <a:lnTo>
                  <a:pt x="0" y="2690"/>
                </a:lnTo>
                <a:lnTo>
                  <a:pt x="4660" y="0"/>
                </a:lnTo>
                <a:lnTo>
                  <a:pt x="4660" y="100"/>
                </a:lnTo>
                <a:close/>
              </a:path>
            </a:pathLst>
          </a:custGeom>
          <a:solidFill>
            <a:srgbClr val="021110"/>
          </a:solidFill>
          <a:ln w="0">
            <a:noFill/>
          </a:ln>
        </p:spPr>
      </p:sp>
      <p:sp>
        <p:nvSpPr>
          <p:cNvPr id="527" name="Freeform 526"/>
          <p:cNvSpPr/>
          <p:nvPr/>
        </p:nvSpPr>
        <p:spPr>
          <a:xfrm>
            <a:off x="2299320" y="5853600"/>
            <a:ext cx="1739520" cy="1004400"/>
          </a:xfrm>
          <a:custGeom>
            <a:avLst/>
            <a:gdLst/>
            <a:ahLst/>
            <a:cxnLst/>
            <a:rect l="0" t="0" r="r" b="b"/>
            <a:pathLst>
              <a:path w="4832" h="2790">
                <a:moveTo>
                  <a:pt x="4832" y="100"/>
                </a:moveTo>
                <a:lnTo>
                  <a:pt x="172" y="2790"/>
                </a:lnTo>
                <a:lnTo>
                  <a:pt x="0" y="2790"/>
                </a:lnTo>
                <a:lnTo>
                  <a:pt x="4832" y="0"/>
                </a:lnTo>
                <a:lnTo>
                  <a:pt x="4832" y="100"/>
                </a:lnTo>
                <a:close/>
              </a:path>
            </a:pathLst>
          </a:custGeom>
          <a:solidFill>
            <a:srgbClr val="021111"/>
          </a:solidFill>
          <a:ln w="0">
            <a:noFill/>
          </a:ln>
        </p:spPr>
      </p:sp>
      <p:sp>
        <p:nvSpPr>
          <p:cNvPr id="528" name="Freeform 527"/>
          <p:cNvSpPr/>
          <p:nvPr/>
        </p:nvSpPr>
        <p:spPr>
          <a:xfrm>
            <a:off x="2237040" y="5817960"/>
            <a:ext cx="1801800" cy="1040040"/>
          </a:xfrm>
          <a:custGeom>
            <a:avLst/>
            <a:gdLst/>
            <a:ahLst/>
            <a:cxnLst/>
            <a:rect l="0" t="0" r="r" b="b"/>
            <a:pathLst>
              <a:path w="5005" h="2889">
                <a:moveTo>
                  <a:pt x="5005" y="99"/>
                </a:moveTo>
                <a:lnTo>
                  <a:pt x="173" y="2889"/>
                </a:lnTo>
                <a:lnTo>
                  <a:pt x="0" y="2889"/>
                </a:lnTo>
                <a:lnTo>
                  <a:pt x="5005" y="0"/>
                </a:lnTo>
                <a:lnTo>
                  <a:pt x="5005" y="99"/>
                </a:lnTo>
                <a:close/>
              </a:path>
            </a:pathLst>
          </a:custGeom>
          <a:solidFill>
            <a:srgbClr val="021212"/>
          </a:solidFill>
          <a:ln w="0">
            <a:noFill/>
          </a:ln>
        </p:spPr>
      </p:sp>
      <p:sp>
        <p:nvSpPr>
          <p:cNvPr id="529" name="Freeform 528"/>
          <p:cNvSpPr/>
          <p:nvPr/>
        </p:nvSpPr>
        <p:spPr>
          <a:xfrm>
            <a:off x="2175120" y="5781960"/>
            <a:ext cx="1863720" cy="1076040"/>
          </a:xfrm>
          <a:custGeom>
            <a:avLst/>
            <a:gdLst/>
            <a:ahLst/>
            <a:cxnLst/>
            <a:rect l="0" t="0" r="r" b="b"/>
            <a:pathLst>
              <a:path w="5177" h="2989">
                <a:moveTo>
                  <a:pt x="5177" y="100"/>
                </a:moveTo>
                <a:lnTo>
                  <a:pt x="172" y="2989"/>
                </a:lnTo>
                <a:lnTo>
                  <a:pt x="0" y="2989"/>
                </a:lnTo>
                <a:lnTo>
                  <a:pt x="5177" y="0"/>
                </a:lnTo>
                <a:lnTo>
                  <a:pt x="5177" y="100"/>
                </a:lnTo>
                <a:close/>
              </a:path>
            </a:pathLst>
          </a:custGeom>
          <a:solidFill>
            <a:srgbClr val="031312"/>
          </a:solidFill>
          <a:ln w="0">
            <a:noFill/>
          </a:ln>
        </p:spPr>
      </p:sp>
      <p:sp>
        <p:nvSpPr>
          <p:cNvPr id="530" name="Freeform 529"/>
          <p:cNvSpPr/>
          <p:nvPr/>
        </p:nvSpPr>
        <p:spPr>
          <a:xfrm>
            <a:off x="2112840" y="5746320"/>
            <a:ext cx="1926000" cy="1111680"/>
          </a:xfrm>
          <a:custGeom>
            <a:avLst/>
            <a:gdLst/>
            <a:ahLst/>
            <a:cxnLst/>
            <a:rect l="0" t="0" r="r" b="b"/>
            <a:pathLst>
              <a:path w="5350" h="3088">
                <a:moveTo>
                  <a:pt x="5350" y="99"/>
                </a:moveTo>
                <a:lnTo>
                  <a:pt x="173" y="3088"/>
                </a:lnTo>
                <a:lnTo>
                  <a:pt x="0" y="3088"/>
                </a:lnTo>
                <a:lnTo>
                  <a:pt x="5350" y="0"/>
                </a:lnTo>
                <a:lnTo>
                  <a:pt x="5350" y="99"/>
                </a:lnTo>
                <a:close/>
              </a:path>
            </a:pathLst>
          </a:custGeom>
          <a:solidFill>
            <a:srgbClr val="031313"/>
          </a:solidFill>
          <a:ln w="0">
            <a:noFill/>
          </a:ln>
        </p:spPr>
      </p:sp>
      <p:sp>
        <p:nvSpPr>
          <p:cNvPr id="531" name="Freeform 530"/>
          <p:cNvSpPr/>
          <p:nvPr/>
        </p:nvSpPr>
        <p:spPr>
          <a:xfrm>
            <a:off x="2050920" y="5710320"/>
            <a:ext cx="1987920" cy="1147680"/>
          </a:xfrm>
          <a:custGeom>
            <a:avLst/>
            <a:gdLst/>
            <a:ahLst/>
            <a:cxnLst/>
            <a:rect l="0" t="0" r="r" b="b"/>
            <a:pathLst>
              <a:path w="5522" h="3188">
                <a:moveTo>
                  <a:pt x="5522" y="100"/>
                </a:moveTo>
                <a:lnTo>
                  <a:pt x="172" y="3188"/>
                </a:lnTo>
                <a:lnTo>
                  <a:pt x="0" y="3188"/>
                </a:lnTo>
                <a:lnTo>
                  <a:pt x="5522" y="0"/>
                </a:lnTo>
                <a:lnTo>
                  <a:pt x="5522" y="100"/>
                </a:lnTo>
                <a:close/>
              </a:path>
            </a:pathLst>
          </a:custGeom>
          <a:solidFill>
            <a:srgbClr val="031413"/>
          </a:solidFill>
          <a:ln w="0">
            <a:noFill/>
          </a:ln>
        </p:spPr>
      </p:sp>
      <p:sp>
        <p:nvSpPr>
          <p:cNvPr id="532" name="Freeform 531"/>
          <p:cNvSpPr/>
          <p:nvPr/>
        </p:nvSpPr>
        <p:spPr>
          <a:xfrm>
            <a:off x="1988640" y="5674320"/>
            <a:ext cx="2050200" cy="1183680"/>
          </a:xfrm>
          <a:custGeom>
            <a:avLst/>
            <a:gdLst/>
            <a:ahLst/>
            <a:cxnLst/>
            <a:rect l="0" t="0" r="r" b="b"/>
            <a:pathLst>
              <a:path w="5695" h="3288">
                <a:moveTo>
                  <a:pt x="5695" y="100"/>
                </a:moveTo>
                <a:lnTo>
                  <a:pt x="173" y="3288"/>
                </a:lnTo>
                <a:lnTo>
                  <a:pt x="0" y="3288"/>
                </a:lnTo>
                <a:lnTo>
                  <a:pt x="5695" y="0"/>
                </a:lnTo>
                <a:lnTo>
                  <a:pt x="5695" y="100"/>
                </a:lnTo>
                <a:close/>
              </a:path>
            </a:pathLst>
          </a:custGeom>
          <a:solidFill>
            <a:srgbClr val="031414"/>
          </a:solidFill>
          <a:ln w="0">
            <a:noFill/>
          </a:ln>
        </p:spPr>
      </p:sp>
      <p:sp>
        <p:nvSpPr>
          <p:cNvPr id="533" name="Freeform 532"/>
          <p:cNvSpPr/>
          <p:nvPr/>
        </p:nvSpPr>
        <p:spPr>
          <a:xfrm>
            <a:off x="1926720" y="5638680"/>
            <a:ext cx="2112120" cy="1219320"/>
          </a:xfrm>
          <a:custGeom>
            <a:avLst/>
            <a:gdLst/>
            <a:ahLst/>
            <a:cxnLst/>
            <a:rect l="0" t="0" r="r" b="b"/>
            <a:pathLst>
              <a:path w="5867" h="3387">
                <a:moveTo>
                  <a:pt x="5867" y="99"/>
                </a:moveTo>
                <a:lnTo>
                  <a:pt x="172" y="3387"/>
                </a:lnTo>
                <a:lnTo>
                  <a:pt x="0" y="3387"/>
                </a:lnTo>
                <a:lnTo>
                  <a:pt x="5867" y="0"/>
                </a:lnTo>
                <a:lnTo>
                  <a:pt x="5867" y="99"/>
                </a:lnTo>
                <a:close/>
              </a:path>
            </a:pathLst>
          </a:custGeom>
          <a:solidFill>
            <a:srgbClr val="031515"/>
          </a:solidFill>
          <a:ln w="0">
            <a:noFill/>
          </a:ln>
        </p:spPr>
      </p:sp>
      <p:sp>
        <p:nvSpPr>
          <p:cNvPr id="534" name="Freeform 533"/>
          <p:cNvSpPr/>
          <p:nvPr/>
        </p:nvSpPr>
        <p:spPr>
          <a:xfrm>
            <a:off x="1864440" y="5602680"/>
            <a:ext cx="2174400" cy="1255320"/>
          </a:xfrm>
          <a:custGeom>
            <a:avLst/>
            <a:gdLst/>
            <a:ahLst/>
            <a:cxnLst/>
            <a:rect l="0" t="0" r="r" b="b"/>
            <a:pathLst>
              <a:path w="6040" h="3487">
                <a:moveTo>
                  <a:pt x="6040" y="100"/>
                </a:moveTo>
                <a:lnTo>
                  <a:pt x="173" y="3487"/>
                </a:lnTo>
                <a:lnTo>
                  <a:pt x="0" y="3487"/>
                </a:lnTo>
                <a:lnTo>
                  <a:pt x="6040" y="0"/>
                </a:lnTo>
                <a:lnTo>
                  <a:pt x="6040" y="100"/>
                </a:lnTo>
                <a:close/>
              </a:path>
            </a:pathLst>
          </a:custGeom>
          <a:solidFill>
            <a:srgbClr val="031615"/>
          </a:solidFill>
          <a:ln w="0">
            <a:noFill/>
          </a:ln>
        </p:spPr>
      </p:sp>
      <p:sp>
        <p:nvSpPr>
          <p:cNvPr id="535" name="Freeform 534"/>
          <p:cNvSpPr/>
          <p:nvPr/>
        </p:nvSpPr>
        <p:spPr>
          <a:xfrm>
            <a:off x="1802520" y="5567040"/>
            <a:ext cx="2236320" cy="1290960"/>
          </a:xfrm>
          <a:custGeom>
            <a:avLst/>
            <a:gdLst/>
            <a:ahLst/>
            <a:cxnLst/>
            <a:rect l="0" t="0" r="r" b="b"/>
            <a:pathLst>
              <a:path w="6212" h="3586">
                <a:moveTo>
                  <a:pt x="6212" y="99"/>
                </a:moveTo>
                <a:lnTo>
                  <a:pt x="172" y="3586"/>
                </a:lnTo>
                <a:lnTo>
                  <a:pt x="0" y="3586"/>
                </a:lnTo>
                <a:lnTo>
                  <a:pt x="6212" y="0"/>
                </a:lnTo>
                <a:lnTo>
                  <a:pt x="6212" y="99"/>
                </a:lnTo>
                <a:close/>
              </a:path>
            </a:pathLst>
          </a:custGeom>
          <a:solidFill>
            <a:srgbClr val="031616"/>
          </a:solidFill>
          <a:ln w="0">
            <a:noFill/>
          </a:ln>
        </p:spPr>
      </p:sp>
      <p:sp>
        <p:nvSpPr>
          <p:cNvPr id="536" name="Freeform 535"/>
          <p:cNvSpPr/>
          <p:nvPr/>
        </p:nvSpPr>
        <p:spPr>
          <a:xfrm>
            <a:off x="1740240" y="5531040"/>
            <a:ext cx="2298600" cy="1326960"/>
          </a:xfrm>
          <a:custGeom>
            <a:avLst/>
            <a:gdLst/>
            <a:ahLst/>
            <a:cxnLst/>
            <a:rect l="0" t="0" r="r" b="b"/>
            <a:pathLst>
              <a:path w="6385" h="3686">
                <a:moveTo>
                  <a:pt x="6385" y="100"/>
                </a:moveTo>
                <a:lnTo>
                  <a:pt x="173" y="3686"/>
                </a:lnTo>
                <a:lnTo>
                  <a:pt x="0" y="3686"/>
                </a:lnTo>
                <a:lnTo>
                  <a:pt x="6385" y="0"/>
                </a:lnTo>
                <a:lnTo>
                  <a:pt x="6385" y="100"/>
                </a:lnTo>
                <a:close/>
              </a:path>
            </a:pathLst>
          </a:custGeom>
          <a:solidFill>
            <a:srgbClr val="031716"/>
          </a:solidFill>
          <a:ln w="0">
            <a:noFill/>
          </a:ln>
        </p:spPr>
      </p:sp>
      <p:sp>
        <p:nvSpPr>
          <p:cNvPr id="537" name="Freeform 536"/>
          <p:cNvSpPr/>
          <p:nvPr/>
        </p:nvSpPr>
        <p:spPr>
          <a:xfrm>
            <a:off x="1678320" y="5495040"/>
            <a:ext cx="2360520" cy="1362960"/>
          </a:xfrm>
          <a:custGeom>
            <a:avLst/>
            <a:gdLst/>
            <a:ahLst/>
            <a:cxnLst/>
            <a:rect l="0" t="0" r="r" b="b"/>
            <a:pathLst>
              <a:path w="6557" h="3786">
                <a:moveTo>
                  <a:pt x="6557" y="100"/>
                </a:moveTo>
                <a:lnTo>
                  <a:pt x="172" y="3786"/>
                </a:lnTo>
                <a:lnTo>
                  <a:pt x="0" y="3786"/>
                </a:lnTo>
                <a:lnTo>
                  <a:pt x="6557" y="0"/>
                </a:lnTo>
                <a:lnTo>
                  <a:pt x="6557" y="100"/>
                </a:lnTo>
                <a:close/>
              </a:path>
            </a:pathLst>
          </a:custGeom>
          <a:solidFill>
            <a:srgbClr val="031817"/>
          </a:solidFill>
          <a:ln w="0">
            <a:noFill/>
          </a:ln>
        </p:spPr>
      </p:sp>
      <p:sp>
        <p:nvSpPr>
          <p:cNvPr id="538" name="Freeform 537"/>
          <p:cNvSpPr/>
          <p:nvPr/>
        </p:nvSpPr>
        <p:spPr>
          <a:xfrm>
            <a:off x="1616040" y="5459400"/>
            <a:ext cx="2422800" cy="1398600"/>
          </a:xfrm>
          <a:custGeom>
            <a:avLst/>
            <a:gdLst/>
            <a:ahLst/>
            <a:cxnLst/>
            <a:rect l="0" t="0" r="r" b="b"/>
            <a:pathLst>
              <a:path w="6730" h="3885">
                <a:moveTo>
                  <a:pt x="6730" y="99"/>
                </a:moveTo>
                <a:lnTo>
                  <a:pt x="173" y="3885"/>
                </a:lnTo>
                <a:lnTo>
                  <a:pt x="0" y="3885"/>
                </a:lnTo>
                <a:lnTo>
                  <a:pt x="6730" y="0"/>
                </a:lnTo>
                <a:lnTo>
                  <a:pt x="6730" y="99"/>
                </a:lnTo>
                <a:close/>
              </a:path>
            </a:pathLst>
          </a:custGeom>
          <a:solidFill>
            <a:srgbClr val="031818"/>
          </a:solidFill>
          <a:ln w="0">
            <a:noFill/>
          </a:ln>
        </p:spPr>
      </p:sp>
      <p:sp>
        <p:nvSpPr>
          <p:cNvPr id="539" name="Freeform 538"/>
          <p:cNvSpPr/>
          <p:nvPr/>
        </p:nvSpPr>
        <p:spPr>
          <a:xfrm>
            <a:off x="1554120" y="5423400"/>
            <a:ext cx="2484720" cy="1434600"/>
          </a:xfrm>
          <a:custGeom>
            <a:avLst/>
            <a:gdLst/>
            <a:ahLst/>
            <a:cxnLst/>
            <a:rect l="0" t="0" r="r" b="b"/>
            <a:pathLst>
              <a:path w="6902" h="3985">
                <a:moveTo>
                  <a:pt x="6902" y="100"/>
                </a:moveTo>
                <a:lnTo>
                  <a:pt x="172" y="3985"/>
                </a:lnTo>
                <a:lnTo>
                  <a:pt x="0" y="3985"/>
                </a:lnTo>
                <a:lnTo>
                  <a:pt x="6902" y="0"/>
                </a:lnTo>
                <a:lnTo>
                  <a:pt x="6902" y="100"/>
                </a:lnTo>
                <a:close/>
              </a:path>
            </a:pathLst>
          </a:custGeom>
          <a:solidFill>
            <a:srgbClr val="031918"/>
          </a:solidFill>
          <a:ln w="0">
            <a:noFill/>
          </a:ln>
        </p:spPr>
      </p:sp>
      <p:sp>
        <p:nvSpPr>
          <p:cNvPr id="540" name="Freeform 539"/>
          <p:cNvSpPr/>
          <p:nvPr/>
        </p:nvSpPr>
        <p:spPr>
          <a:xfrm>
            <a:off x="1491840" y="5387400"/>
            <a:ext cx="2547000" cy="1470600"/>
          </a:xfrm>
          <a:custGeom>
            <a:avLst/>
            <a:gdLst/>
            <a:ahLst/>
            <a:cxnLst/>
            <a:rect l="0" t="0" r="r" b="b"/>
            <a:pathLst>
              <a:path w="7075" h="4085">
                <a:moveTo>
                  <a:pt x="7075" y="100"/>
                </a:moveTo>
                <a:lnTo>
                  <a:pt x="173" y="4085"/>
                </a:lnTo>
                <a:lnTo>
                  <a:pt x="0" y="4085"/>
                </a:lnTo>
                <a:lnTo>
                  <a:pt x="7075" y="0"/>
                </a:lnTo>
                <a:lnTo>
                  <a:pt x="7075" y="100"/>
                </a:lnTo>
                <a:close/>
              </a:path>
            </a:pathLst>
          </a:custGeom>
          <a:solidFill>
            <a:srgbClr val="031919"/>
          </a:solidFill>
          <a:ln w="0">
            <a:noFill/>
          </a:ln>
        </p:spPr>
      </p:sp>
      <p:sp>
        <p:nvSpPr>
          <p:cNvPr id="541" name="Freeform 540"/>
          <p:cNvSpPr/>
          <p:nvPr/>
        </p:nvSpPr>
        <p:spPr>
          <a:xfrm>
            <a:off x="1429560" y="5351760"/>
            <a:ext cx="2609280" cy="1506240"/>
          </a:xfrm>
          <a:custGeom>
            <a:avLst/>
            <a:gdLst/>
            <a:ahLst/>
            <a:cxnLst/>
            <a:rect l="0" t="0" r="r" b="b"/>
            <a:pathLst>
              <a:path w="7248" h="4184">
                <a:moveTo>
                  <a:pt x="7248" y="99"/>
                </a:moveTo>
                <a:lnTo>
                  <a:pt x="173" y="4184"/>
                </a:lnTo>
                <a:lnTo>
                  <a:pt x="0" y="4184"/>
                </a:lnTo>
                <a:lnTo>
                  <a:pt x="7248" y="0"/>
                </a:lnTo>
                <a:lnTo>
                  <a:pt x="7248" y="99"/>
                </a:lnTo>
                <a:close/>
              </a:path>
            </a:pathLst>
          </a:custGeom>
          <a:solidFill>
            <a:srgbClr val="031A19"/>
          </a:solidFill>
          <a:ln w="0">
            <a:noFill/>
          </a:ln>
        </p:spPr>
      </p:sp>
      <p:sp>
        <p:nvSpPr>
          <p:cNvPr id="542" name="Freeform 541"/>
          <p:cNvSpPr/>
          <p:nvPr/>
        </p:nvSpPr>
        <p:spPr>
          <a:xfrm>
            <a:off x="1367640" y="5315760"/>
            <a:ext cx="2671200" cy="1542240"/>
          </a:xfrm>
          <a:custGeom>
            <a:avLst/>
            <a:gdLst/>
            <a:ahLst/>
            <a:cxnLst/>
            <a:rect l="0" t="0" r="r" b="b"/>
            <a:pathLst>
              <a:path w="7420" h="4284">
                <a:moveTo>
                  <a:pt x="7420" y="100"/>
                </a:moveTo>
                <a:lnTo>
                  <a:pt x="172" y="4284"/>
                </a:lnTo>
                <a:lnTo>
                  <a:pt x="0" y="4284"/>
                </a:lnTo>
                <a:lnTo>
                  <a:pt x="7420" y="0"/>
                </a:lnTo>
                <a:lnTo>
                  <a:pt x="7420" y="100"/>
                </a:lnTo>
                <a:close/>
              </a:path>
            </a:pathLst>
          </a:custGeom>
          <a:solidFill>
            <a:srgbClr val="041B1A"/>
          </a:solidFill>
          <a:ln w="0">
            <a:noFill/>
          </a:ln>
        </p:spPr>
      </p:sp>
      <p:sp>
        <p:nvSpPr>
          <p:cNvPr id="543" name="Freeform 542"/>
          <p:cNvSpPr/>
          <p:nvPr/>
        </p:nvSpPr>
        <p:spPr>
          <a:xfrm>
            <a:off x="1305360" y="5280120"/>
            <a:ext cx="2733480" cy="1577880"/>
          </a:xfrm>
          <a:custGeom>
            <a:avLst/>
            <a:gdLst/>
            <a:ahLst/>
            <a:cxnLst/>
            <a:rect l="0" t="0" r="r" b="b"/>
            <a:pathLst>
              <a:path w="7593" h="4383">
                <a:moveTo>
                  <a:pt x="7593" y="99"/>
                </a:moveTo>
                <a:lnTo>
                  <a:pt x="174" y="4383"/>
                </a:lnTo>
                <a:lnTo>
                  <a:pt x="0" y="4383"/>
                </a:lnTo>
                <a:lnTo>
                  <a:pt x="7593" y="0"/>
                </a:lnTo>
                <a:lnTo>
                  <a:pt x="7593" y="99"/>
                </a:lnTo>
                <a:close/>
              </a:path>
            </a:pathLst>
          </a:custGeom>
          <a:solidFill>
            <a:srgbClr val="041B1B"/>
          </a:solidFill>
          <a:ln w="0">
            <a:noFill/>
          </a:ln>
        </p:spPr>
      </p:sp>
      <p:sp>
        <p:nvSpPr>
          <p:cNvPr id="544" name="Freeform 543"/>
          <p:cNvSpPr/>
          <p:nvPr/>
        </p:nvSpPr>
        <p:spPr>
          <a:xfrm>
            <a:off x="1243440" y="5244120"/>
            <a:ext cx="2795400" cy="1613880"/>
          </a:xfrm>
          <a:custGeom>
            <a:avLst/>
            <a:gdLst/>
            <a:ahLst/>
            <a:cxnLst/>
            <a:rect l="0" t="0" r="r" b="b"/>
            <a:pathLst>
              <a:path w="7765" h="4483">
                <a:moveTo>
                  <a:pt x="7765" y="100"/>
                </a:moveTo>
                <a:lnTo>
                  <a:pt x="172" y="4483"/>
                </a:lnTo>
                <a:lnTo>
                  <a:pt x="0" y="4483"/>
                </a:lnTo>
                <a:lnTo>
                  <a:pt x="7765" y="0"/>
                </a:lnTo>
                <a:lnTo>
                  <a:pt x="7765" y="100"/>
                </a:lnTo>
                <a:close/>
              </a:path>
            </a:pathLst>
          </a:custGeom>
          <a:solidFill>
            <a:srgbClr val="041C1B"/>
          </a:solidFill>
          <a:ln w="0">
            <a:noFill/>
          </a:ln>
        </p:spPr>
      </p:sp>
      <p:sp>
        <p:nvSpPr>
          <p:cNvPr id="545" name="Freeform 544"/>
          <p:cNvSpPr/>
          <p:nvPr/>
        </p:nvSpPr>
        <p:spPr>
          <a:xfrm>
            <a:off x="1181160" y="5208120"/>
            <a:ext cx="2857680" cy="1649880"/>
          </a:xfrm>
          <a:custGeom>
            <a:avLst/>
            <a:gdLst/>
            <a:ahLst/>
            <a:cxnLst/>
            <a:rect l="0" t="0" r="r" b="b"/>
            <a:pathLst>
              <a:path w="7938" h="4583">
                <a:moveTo>
                  <a:pt x="7938" y="100"/>
                </a:moveTo>
                <a:lnTo>
                  <a:pt x="173" y="4583"/>
                </a:lnTo>
                <a:lnTo>
                  <a:pt x="0" y="4583"/>
                </a:lnTo>
                <a:lnTo>
                  <a:pt x="7938" y="0"/>
                </a:lnTo>
                <a:lnTo>
                  <a:pt x="7938" y="100"/>
                </a:lnTo>
                <a:close/>
              </a:path>
            </a:pathLst>
          </a:custGeom>
          <a:solidFill>
            <a:srgbClr val="041C1C"/>
          </a:solidFill>
          <a:ln w="0">
            <a:noFill/>
          </a:ln>
        </p:spPr>
      </p:sp>
      <p:sp>
        <p:nvSpPr>
          <p:cNvPr id="546" name="Freeform 545"/>
          <p:cNvSpPr/>
          <p:nvPr/>
        </p:nvSpPr>
        <p:spPr>
          <a:xfrm>
            <a:off x="1119240" y="5172480"/>
            <a:ext cx="2919600" cy="1685520"/>
          </a:xfrm>
          <a:custGeom>
            <a:avLst/>
            <a:gdLst/>
            <a:ahLst/>
            <a:cxnLst/>
            <a:rect l="0" t="0" r="r" b="b"/>
            <a:pathLst>
              <a:path w="8110" h="4682">
                <a:moveTo>
                  <a:pt x="8110" y="99"/>
                </a:moveTo>
                <a:lnTo>
                  <a:pt x="172" y="4682"/>
                </a:lnTo>
                <a:lnTo>
                  <a:pt x="0" y="4682"/>
                </a:lnTo>
                <a:lnTo>
                  <a:pt x="8110" y="0"/>
                </a:lnTo>
                <a:lnTo>
                  <a:pt x="8110" y="99"/>
                </a:lnTo>
                <a:close/>
              </a:path>
            </a:pathLst>
          </a:custGeom>
          <a:solidFill>
            <a:srgbClr val="041D1D"/>
          </a:solidFill>
          <a:ln w="0">
            <a:noFill/>
          </a:ln>
        </p:spPr>
      </p:sp>
      <p:sp>
        <p:nvSpPr>
          <p:cNvPr id="547" name="Freeform 546"/>
          <p:cNvSpPr/>
          <p:nvPr/>
        </p:nvSpPr>
        <p:spPr>
          <a:xfrm>
            <a:off x="1056960" y="5136480"/>
            <a:ext cx="2981880" cy="1721520"/>
          </a:xfrm>
          <a:custGeom>
            <a:avLst/>
            <a:gdLst/>
            <a:ahLst/>
            <a:cxnLst/>
            <a:rect l="0" t="0" r="r" b="b"/>
            <a:pathLst>
              <a:path w="8283" h="4782">
                <a:moveTo>
                  <a:pt x="8283" y="100"/>
                </a:moveTo>
                <a:lnTo>
                  <a:pt x="173" y="4782"/>
                </a:lnTo>
                <a:lnTo>
                  <a:pt x="0" y="4782"/>
                </a:lnTo>
                <a:lnTo>
                  <a:pt x="8283" y="0"/>
                </a:lnTo>
                <a:lnTo>
                  <a:pt x="8283" y="100"/>
                </a:lnTo>
                <a:close/>
              </a:path>
            </a:pathLst>
          </a:custGeom>
          <a:solidFill>
            <a:srgbClr val="041E1D"/>
          </a:solidFill>
          <a:ln w="0">
            <a:noFill/>
          </a:ln>
        </p:spPr>
      </p:sp>
      <p:sp>
        <p:nvSpPr>
          <p:cNvPr id="548" name="Freeform 547"/>
          <p:cNvSpPr/>
          <p:nvPr/>
        </p:nvSpPr>
        <p:spPr>
          <a:xfrm>
            <a:off x="995040" y="5100840"/>
            <a:ext cx="3043800" cy="1757160"/>
          </a:xfrm>
          <a:custGeom>
            <a:avLst/>
            <a:gdLst/>
            <a:ahLst/>
            <a:cxnLst/>
            <a:rect l="0" t="0" r="r" b="b"/>
            <a:pathLst>
              <a:path w="8455" h="4881">
                <a:moveTo>
                  <a:pt x="8455" y="99"/>
                </a:moveTo>
                <a:lnTo>
                  <a:pt x="172" y="4881"/>
                </a:lnTo>
                <a:lnTo>
                  <a:pt x="0" y="4881"/>
                </a:lnTo>
                <a:lnTo>
                  <a:pt x="8455" y="0"/>
                </a:lnTo>
                <a:lnTo>
                  <a:pt x="8455" y="99"/>
                </a:lnTo>
                <a:close/>
              </a:path>
            </a:pathLst>
          </a:custGeom>
          <a:solidFill>
            <a:srgbClr val="041E1E"/>
          </a:solidFill>
          <a:ln w="0">
            <a:noFill/>
          </a:ln>
        </p:spPr>
      </p:sp>
      <p:sp>
        <p:nvSpPr>
          <p:cNvPr id="549" name="Freeform 548"/>
          <p:cNvSpPr/>
          <p:nvPr/>
        </p:nvSpPr>
        <p:spPr>
          <a:xfrm>
            <a:off x="932760" y="5064840"/>
            <a:ext cx="3106080" cy="1793160"/>
          </a:xfrm>
          <a:custGeom>
            <a:avLst/>
            <a:gdLst/>
            <a:ahLst/>
            <a:cxnLst/>
            <a:rect l="0" t="0" r="r" b="b"/>
            <a:pathLst>
              <a:path w="8628" h="4981">
                <a:moveTo>
                  <a:pt x="8628" y="100"/>
                </a:moveTo>
                <a:lnTo>
                  <a:pt x="173" y="4981"/>
                </a:lnTo>
                <a:lnTo>
                  <a:pt x="0" y="4981"/>
                </a:lnTo>
                <a:lnTo>
                  <a:pt x="8628" y="0"/>
                </a:lnTo>
                <a:lnTo>
                  <a:pt x="8628" y="100"/>
                </a:lnTo>
                <a:close/>
              </a:path>
            </a:pathLst>
          </a:custGeom>
          <a:solidFill>
            <a:srgbClr val="041F1E"/>
          </a:solidFill>
          <a:ln w="0">
            <a:noFill/>
          </a:ln>
        </p:spPr>
      </p:sp>
      <p:sp>
        <p:nvSpPr>
          <p:cNvPr id="550" name="Freeform 549"/>
          <p:cNvSpPr/>
          <p:nvPr/>
        </p:nvSpPr>
        <p:spPr>
          <a:xfrm>
            <a:off x="870840" y="5028840"/>
            <a:ext cx="3168000" cy="1829160"/>
          </a:xfrm>
          <a:custGeom>
            <a:avLst/>
            <a:gdLst/>
            <a:ahLst/>
            <a:cxnLst/>
            <a:rect l="0" t="0" r="r" b="b"/>
            <a:pathLst>
              <a:path w="8800" h="5081">
                <a:moveTo>
                  <a:pt x="8800" y="100"/>
                </a:moveTo>
                <a:lnTo>
                  <a:pt x="172" y="5081"/>
                </a:lnTo>
                <a:lnTo>
                  <a:pt x="0" y="5081"/>
                </a:lnTo>
                <a:lnTo>
                  <a:pt x="8800" y="0"/>
                </a:lnTo>
                <a:lnTo>
                  <a:pt x="8800" y="100"/>
                </a:lnTo>
                <a:close/>
              </a:path>
            </a:pathLst>
          </a:custGeom>
          <a:solidFill>
            <a:srgbClr val="04201F"/>
          </a:solidFill>
          <a:ln w="0">
            <a:noFill/>
          </a:ln>
        </p:spPr>
      </p:sp>
      <p:sp>
        <p:nvSpPr>
          <p:cNvPr id="551" name="Freeform 550"/>
          <p:cNvSpPr/>
          <p:nvPr/>
        </p:nvSpPr>
        <p:spPr>
          <a:xfrm>
            <a:off x="808560" y="4993200"/>
            <a:ext cx="3230280" cy="1864800"/>
          </a:xfrm>
          <a:custGeom>
            <a:avLst/>
            <a:gdLst/>
            <a:ahLst/>
            <a:cxnLst/>
            <a:rect l="0" t="0" r="r" b="b"/>
            <a:pathLst>
              <a:path w="8973" h="5180">
                <a:moveTo>
                  <a:pt x="8973" y="99"/>
                </a:moveTo>
                <a:lnTo>
                  <a:pt x="173" y="5180"/>
                </a:lnTo>
                <a:lnTo>
                  <a:pt x="0" y="5180"/>
                </a:lnTo>
                <a:lnTo>
                  <a:pt x="8973" y="0"/>
                </a:lnTo>
                <a:lnTo>
                  <a:pt x="8973" y="99"/>
                </a:lnTo>
                <a:close/>
              </a:path>
            </a:pathLst>
          </a:custGeom>
          <a:solidFill>
            <a:srgbClr val="042020"/>
          </a:solidFill>
          <a:ln w="0">
            <a:noFill/>
          </a:ln>
        </p:spPr>
      </p:sp>
      <p:sp>
        <p:nvSpPr>
          <p:cNvPr id="552" name="Freeform 551"/>
          <p:cNvSpPr/>
          <p:nvPr/>
        </p:nvSpPr>
        <p:spPr>
          <a:xfrm>
            <a:off x="746640" y="4957200"/>
            <a:ext cx="3292200" cy="1900800"/>
          </a:xfrm>
          <a:custGeom>
            <a:avLst/>
            <a:gdLst/>
            <a:ahLst/>
            <a:cxnLst/>
            <a:rect l="0" t="0" r="r" b="b"/>
            <a:pathLst>
              <a:path w="9145" h="5280">
                <a:moveTo>
                  <a:pt x="9145" y="100"/>
                </a:moveTo>
                <a:lnTo>
                  <a:pt x="172" y="5280"/>
                </a:lnTo>
                <a:lnTo>
                  <a:pt x="0" y="5280"/>
                </a:lnTo>
                <a:lnTo>
                  <a:pt x="9145" y="0"/>
                </a:lnTo>
                <a:lnTo>
                  <a:pt x="9145" y="100"/>
                </a:lnTo>
                <a:close/>
              </a:path>
            </a:pathLst>
          </a:custGeom>
          <a:solidFill>
            <a:srgbClr val="042120"/>
          </a:solidFill>
          <a:ln w="0">
            <a:noFill/>
          </a:ln>
        </p:spPr>
      </p:sp>
      <p:sp>
        <p:nvSpPr>
          <p:cNvPr id="553" name="Freeform 552"/>
          <p:cNvSpPr/>
          <p:nvPr/>
        </p:nvSpPr>
        <p:spPr>
          <a:xfrm>
            <a:off x="684360" y="4921560"/>
            <a:ext cx="3354480" cy="1936440"/>
          </a:xfrm>
          <a:custGeom>
            <a:avLst/>
            <a:gdLst/>
            <a:ahLst/>
            <a:cxnLst/>
            <a:rect l="0" t="0" r="r" b="b"/>
            <a:pathLst>
              <a:path w="9318" h="5379">
                <a:moveTo>
                  <a:pt x="9318" y="99"/>
                </a:moveTo>
                <a:lnTo>
                  <a:pt x="173" y="5379"/>
                </a:lnTo>
                <a:lnTo>
                  <a:pt x="0" y="5379"/>
                </a:lnTo>
                <a:lnTo>
                  <a:pt x="9318" y="0"/>
                </a:lnTo>
                <a:lnTo>
                  <a:pt x="9318" y="99"/>
                </a:lnTo>
                <a:close/>
              </a:path>
            </a:pathLst>
          </a:custGeom>
          <a:solidFill>
            <a:srgbClr val="042121"/>
          </a:solidFill>
          <a:ln w="0">
            <a:noFill/>
          </a:ln>
        </p:spPr>
      </p:sp>
      <p:sp>
        <p:nvSpPr>
          <p:cNvPr id="554" name="Freeform 553"/>
          <p:cNvSpPr/>
          <p:nvPr/>
        </p:nvSpPr>
        <p:spPr>
          <a:xfrm>
            <a:off x="622440" y="4885560"/>
            <a:ext cx="3416400" cy="1972440"/>
          </a:xfrm>
          <a:custGeom>
            <a:avLst/>
            <a:gdLst/>
            <a:ahLst/>
            <a:cxnLst/>
            <a:rect l="0" t="0" r="r" b="b"/>
            <a:pathLst>
              <a:path w="9490" h="5479">
                <a:moveTo>
                  <a:pt x="9490" y="100"/>
                </a:moveTo>
                <a:lnTo>
                  <a:pt x="172" y="5479"/>
                </a:lnTo>
                <a:lnTo>
                  <a:pt x="0" y="5479"/>
                </a:lnTo>
                <a:lnTo>
                  <a:pt x="9490" y="0"/>
                </a:lnTo>
                <a:lnTo>
                  <a:pt x="9490" y="100"/>
                </a:lnTo>
                <a:close/>
              </a:path>
            </a:pathLst>
          </a:custGeom>
          <a:solidFill>
            <a:srgbClr val="052221"/>
          </a:solidFill>
          <a:ln w="0">
            <a:noFill/>
          </a:ln>
        </p:spPr>
      </p:sp>
      <p:sp>
        <p:nvSpPr>
          <p:cNvPr id="555" name="Freeform 554"/>
          <p:cNvSpPr/>
          <p:nvPr/>
        </p:nvSpPr>
        <p:spPr>
          <a:xfrm>
            <a:off x="560160" y="4849560"/>
            <a:ext cx="3478680" cy="2008440"/>
          </a:xfrm>
          <a:custGeom>
            <a:avLst/>
            <a:gdLst/>
            <a:ahLst/>
            <a:cxnLst/>
            <a:rect l="0" t="0" r="r" b="b"/>
            <a:pathLst>
              <a:path w="9663" h="5579">
                <a:moveTo>
                  <a:pt x="9663" y="100"/>
                </a:moveTo>
                <a:lnTo>
                  <a:pt x="173" y="5579"/>
                </a:lnTo>
                <a:lnTo>
                  <a:pt x="0" y="5579"/>
                </a:lnTo>
                <a:lnTo>
                  <a:pt x="9663" y="0"/>
                </a:lnTo>
                <a:lnTo>
                  <a:pt x="9663" y="100"/>
                </a:lnTo>
                <a:close/>
              </a:path>
            </a:pathLst>
          </a:custGeom>
          <a:solidFill>
            <a:srgbClr val="052322"/>
          </a:solidFill>
          <a:ln w="0">
            <a:noFill/>
          </a:ln>
        </p:spPr>
      </p:sp>
      <p:sp>
        <p:nvSpPr>
          <p:cNvPr id="556" name="Freeform 555"/>
          <p:cNvSpPr/>
          <p:nvPr/>
        </p:nvSpPr>
        <p:spPr>
          <a:xfrm>
            <a:off x="498240" y="4813920"/>
            <a:ext cx="3540600" cy="2044080"/>
          </a:xfrm>
          <a:custGeom>
            <a:avLst/>
            <a:gdLst/>
            <a:ahLst/>
            <a:cxnLst/>
            <a:rect l="0" t="0" r="r" b="b"/>
            <a:pathLst>
              <a:path w="9835" h="5678">
                <a:moveTo>
                  <a:pt x="9835" y="99"/>
                </a:moveTo>
                <a:lnTo>
                  <a:pt x="172" y="5678"/>
                </a:lnTo>
                <a:lnTo>
                  <a:pt x="0" y="5678"/>
                </a:lnTo>
                <a:lnTo>
                  <a:pt x="9835" y="0"/>
                </a:lnTo>
                <a:lnTo>
                  <a:pt x="9835" y="99"/>
                </a:lnTo>
                <a:close/>
              </a:path>
            </a:pathLst>
          </a:custGeom>
          <a:solidFill>
            <a:srgbClr val="052323"/>
          </a:solidFill>
          <a:ln w="0">
            <a:noFill/>
          </a:ln>
        </p:spPr>
      </p:sp>
      <p:sp>
        <p:nvSpPr>
          <p:cNvPr id="557" name="Freeform 556"/>
          <p:cNvSpPr/>
          <p:nvPr/>
        </p:nvSpPr>
        <p:spPr>
          <a:xfrm>
            <a:off x="435960" y="4777920"/>
            <a:ext cx="3602880" cy="2080080"/>
          </a:xfrm>
          <a:custGeom>
            <a:avLst/>
            <a:gdLst/>
            <a:ahLst/>
            <a:cxnLst/>
            <a:rect l="0" t="0" r="r" b="b"/>
            <a:pathLst>
              <a:path w="10008" h="5778">
                <a:moveTo>
                  <a:pt x="10008" y="100"/>
                </a:moveTo>
                <a:lnTo>
                  <a:pt x="173" y="5778"/>
                </a:lnTo>
                <a:lnTo>
                  <a:pt x="0" y="5778"/>
                </a:lnTo>
                <a:lnTo>
                  <a:pt x="10008" y="0"/>
                </a:lnTo>
                <a:lnTo>
                  <a:pt x="10008" y="100"/>
                </a:lnTo>
                <a:close/>
              </a:path>
            </a:pathLst>
          </a:custGeom>
          <a:solidFill>
            <a:srgbClr val="052423"/>
          </a:solidFill>
          <a:ln w="0">
            <a:noFill/>
          </a:ln>
        </p:spPr>
      </p:sp>
      <p:sp>
        <p:nvSpPr>
          <p:cNvPr id="558" name="Freeform 557"/>
          <p:cNvSpPr/>
          <p:nvPr/>
        </p:nvSpPr>
        <p:spPr>
          <a:xfrm>
            <a:off x="373680" y="4741920"/>
            <a:ext cx="3665160" cy="2116080"/>
          </a:xfrm>
          <a:custGeom>
            <a:avLst/>
            <a:gdLst/>
            <a:ahLst/>
            <a:cxnLst/>
            <a:rect l="0" t="0" r="r" b="b"/>
            <a:pathLst>
              <a:path w="10181" h="5878">
                <a:moveTo>
                  <a:pt x="10181" y="100"/>
                </a:moveTo>
                <a:lnTo>
                  <a:pt x="173" y="5878"/>
                </a:lnTo>
                <a:lnTo>
                  <a:pt x="0" y="5878"/>
                </a:lnTo>
                <a:lnTo>
                  <a:pt x="10181" y="0"/>
                </a:lnTo>
                <a:lnTo>
                  <a:pt x="10181" y="100"/>
                </a:lnTo>
                <a:close/>
              </a:path>
            </a:pathLst>
          </a:custGeom>
          <a:solidFill>
            <a:srgbClr val="052424"/>
          </a:solidFill>
          <a:ln w="0">
            <a:noFill/>
          </a:ln>
        </p:spPr>
      </p:sp>
      <p:sp>
        <p:nvSpPr>
          <p:cNvPr id="559" name="Freeform 558"/>
          <p:cNvSpPr/>
          <p:nvPr/>
        </p:nvSpPr>
        <p:spPr>
          <a:xfrm>
            <a:off x="311760" y="4706280"/>
            <a:ext cx="3727080" cy="2151720"/>
          </a:xfrm>
          <a:custGeom>
            <a:avLst/>
            <a:gdLst/>
            <a:ahLst/>
            <a:cxnLst/>
            <a:rect l="0" t="0" r="r" b="b"/>
            <a:pathLst>
              <a:path w="10353" h="5977">
                <a:moveTo>
                  <a:pt x="10353" y="99"/>
                </a:moveTo>
                <a:lnTo>
                  <a:pt x="172" y="5977"/>
                </a:lnTo>
                <a:lnTo>
                  <a:pt x="0" y="5977"/>
                </a:lnTo>
                <a:lnTo>
                  <a:pt x="10353" y="0"/>
                </a:lnTo>
                <a:lnTo>
                  <a:pt x="10353" y="99"/>
                </a:lnTo>
                <a:close/>
              </a:path>
            </a:pathLst>
          </a:custGeom>
          <a:solidFill>
            <a:srgbClr val="052524"/>
          </a:solidFill>
          <a:ln w="0">
            <a:noFill/>
          </a:ln>
        </p:spPr>
      </p:sp>
      <p:sp>
        <p:nvSpPr>
          <p:cNvPr id="560" name="Freeform 559"/>
          <p:cNvSpPr/>
          <p:nvPr/>
        </p:nvSpPr>
        <p:spPr>
          <a:xfrm>
            <a:off x="249480" y="4670280"/>
            <a:ext cx="3789360" cy="2187720"/>
          </a:xfrm>
          <a:custGeom>
            <a:avLst/>
            <a:gdLst/>
            <a:ahLst/>
            <a:cxnLst/>
            <a:rect l="0" t="0" r="r" b="b"/>
            <a:pathLst>
              <a:path w="10526" h="6077">
                <a:moveTo>
                  <a:pt x="10526" y="100"/>
                </a:moveTo>
                <a:lnTo>
                  <a:pt x="173" y="6077"/>
                </a:lnTo>
                <a:lnTo>
                  <a:pt x="0" y="6077"/>
                </a:lnTo>
                <a:lnTo>
                  <a:pt x="10526" y="0"/>
                </a:lnTo>
                <a:lnTo>
                  <a:pt x="10526" y="100"/>
                </a:lnTo>
                <a:close/>
              </a:path>
            </a:pathLst>
          </a:custGeom>
          <a:solidFill>
            <a:srgbClr val="052625"/>
          </a:solidFill>
          <a:ln w="0">
            <a:noFill/>
          </a:ln>
        </p:spPr>
      </p:sp>
      <p:sp>
        <p:nvSpPr>
          <p:cNvPr id="561" name="Freeform 560"/>
          <p:cNvSpPr/>
          <p:nvPr/>
        </p:nvSpPr>
        <p:spPr>
          <a:xfrm>
            <a:off x="187560" y="4634640"/>
            <a:ext cx="3851280" cy="2223360"/>
          </a:xfrm>
          <a:custGeom>
            <a:avLst/>
            <a:gdLst/>
            <a:ahLst/>
            <a:cxnLst/>
            <a:rect l="0" t="0" r="r" b="b"/>
            <a:pathLst>
              <a:path w="10698" h="6176">
                <a:moveTo>
                  <a:pt x="10698" y="99"/>
                </a:moveTo>
                <a:lnTo>
                  <a:pt x="172" y="6176"/>
                </a:lnTo>
                <a:lnTo>
                  <a:pt x="0" y="6176"/>
                </a:lnTo>
                <a:lnTo>
                  <a:pt x="10698" y="0"/>
                </a:lnTo>
                <a:lnTo>
                  <a:pt x="10698" y="99"/>
                </a:lnTo>
                <a:close/>
              </a:path>
            </a:pathLst>
          </a:custGeom>
          <a:solidFill>
            <a:srgbClr val="052626"/>
          </a:solidFill>
          <a:ln w="0">
            <a:noFill/>
          </a:ln>
        </p:spPr>
      </p:sp>
      <p:sp>
        <p:nvSpPr>
          <p:cNvPr id="562" name="Freeform 561"/>
          <p:cNvSpPr/>
          <p:nvPr/>
        </p:nvSpPr>
        <p:spPr>
          <a:xfrm>
            <a:off x="125280" y="4598640"/>
            <a:ext cx="3913560" cy="2259360"/>
          </a:xfrm>
          <a:custGeom>
            <a:avLst/>
            <a:gdLst/>
            <a:ahLst/>
            <a:cxnLst/>
            <a:rect l="0" t="0" r="r" b="b"/>
            <a:pathLst>
              <a:path w="10871" h="6276">
                <a:moveTo>
                  <a:pt x="10871" y="100"/>
                </a:moveTo>
                <a:lnTo>
                  <a:pt x="173" y="6276"/>
                </a:lnTo>
                <a:lnTo>
                  <a:pt x="0" y="6276"/>
                </a:lnTo>
                <a:lnTo>
                  <a:pt x="10871" y="0"/>
                </a:lnTo>
                <a:lnTo>
                  <a:pt x="10871" y="100"/>
                </a:lnTo>
                <a:close/>
              </a:path>
            </a:pathLst>
          </a:custGeom>
          <a:solidFill>
            <a:srgbClr val="052726"/>
          </a:solidFill>
          <a:ln w="0">
            <a:noFill/>
          </a:ln>
        </p:spPr>
      </p:sp>
      <p:sp>
        <p:nvSpPr>
          <p:cNvPr id="563" name="Freeform 562"/>
          <p:cNvSpPr/>
          <p:nvPr/>
        </p:nvSpPr>
        <p:spPr>
          <a:xfrm>
            <a:off x="63360" y="4562640"/>
            <a:ext cx="3975480" cy="2295360"/>
          </a:xfrm>
          <a:custGeom>
            <a:avLst/>
            <a:gdLst/>
            <a:ahLst/>
            <a:cxnLst/>
            <a:rect l="0" t="0" r="r" b="b"/>
            <a:pathLst>
              <a:path w="11043" h="6376">
                <a:moveTo>
                  <a:pt x="11043" y="100"/>
                </a:moveTo>
                <a:lnTo>
                  <a:pt x="172" y="6376"/>
                </a:lnTo>
                <a:lnTo>
                  <a:pt x="0" y="6376"/>
                </a:lnTo>
                <a:lnTo>
                  <a:pt x="11043" y="0"/>
                </a:lnTo>
                <a:lnTo>
                  <a:pt x="11043" y="100"/>
                </a:lnTo>
                <a:close/>
              </a:path>
            </a:pathLst>
          </a:custGeom>
          <a:solidFill>
            <a:srgbClr val="052827"/>
          </a:solidFill>
          <a:ln w="0">
            <a:noFill/>
          </a:ln>
        </p:spPr>
      </p:sp>
      <p:sp>
        <p:nvSpPr>
          <p:cNvPr id="564" name="Freeform 563"/>
          <p:cNvSpPr/>
          <p:nvPr/>
        </p:nvSpPr>
        <p:spPr>
          <a:xfrm>
            <a:off x="1080" y="4527000"/>
            <a:ext cx="4037760" cy="2331000"/>
          </a:xfrm>
          <a:custGeom>
            <a:avLst/>
            <a:gdLst/>
            <a:ahLst/>
            <a:cxnLst/>
            <a:rect l="0" t="0" r="r" b="b"/>
            <a:pathLst>
              <a:path w="11216" h="6475">
                <a:moveTo>
                  <a:pt x="11216" y="99"/>
                </a:moveTo>
                <a:lnTo>
                  <a:pt x="173" y="6475"/>
                </a:lnTo>
                <a:lnTo>
                  <a:pt x="0" y="6475"/>
                </a:lnTo>
                <a:lnTo>
                  <a:pt x="11216" y="0"/>
                </a:lnTo>
                <a:lnTo>
                  <a:pt x="11216" y="99"/>
                </a:lnTo>
                <a:close/>
              </a:path>
            </a:pathLst>
          </a:custGeom>
          <a:solidFill>
            <a:srgbClr val="052827"/>
          </a:solidFill>
          <a:ln w="0">
            <a:noFill/>
          </a:ln>
        </p:spPr>
      </p:sp>
      <p:sp>
        <p:nvSpPr>
          <p:cNvPr id="565" name="Freeform 564"/>
          <p:cNvSpPr/>
          <p:nvPr/>
        </p:nvSpPr>
        <p:spPr>
          <a:xfrm>
            <a:off x="0" y="4491000"/>
            <a:ext cx="4038840" cy="2367000"/>
          </a:xfrm>
          <a:custGeom>
            <a:avLst/>
            <a:gdLst/>
            <a:ahLst/>
            <a:cxnLst/>
            <a:rect l="0" t="0" r="r" b="b"/>
            <a:pathLst>
              <a:path w="11219" h="6575">
                <a:moveTo>
                  <a:pt x="11219" y="100"/>
                </a:moveTo>
                <a:lnTo>
                  <a:pt x="3" y="6575"/>
                </a:lnTo>
                <a:lnTo>
                  <a:pt x="0" y="6478"/>
                </a:lnTo>
                <a:lnTo>
                  <a:pt x="11219" y="0"/>
                </a:lnTo>
                <a:lnTo>
                  <a:pt x="11219" y="100"/>
                </a:lnTo>
                <a:close/>
              </a:path>
            </a:pathLst>
          </a:custGeom>
          <a:solidFill>
            <a:srgbClr val="052928"/>
          </a:solidFill>
          <a:ln w="0">
            <a:noFill/>
          </a:ln>
        </p:spPr>
      </p:sp>
      <p:sp>
        <p:nvSpPr>
          <p:cNvPr id="566" name="Freeform 565"/>
          <p:cNvSpPr/>
          <p:nvPr/>
        </p:nvSpPr>
        <p:spPr>
          <a:xfrm>
            <a:off x="0" y="445536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62929"/>
          </a:solidFill>
          <a:ln w="0">
            <a:noFill/>
          </a:ln>
        </p:spPr>
      </p:sp>
      <p:sp>
        <p:nvSpPr>
          <p:cNvPr id="567" name="Freeform 566"/>
          <p:cNvSpPr/>
          <p:nvPr/>
        </p:nvSpPr>
        <p:spPr>
          <a:xfrm>
            <a:off x="0" y="441936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62A29"/>
          </a:solidFill>
          <a:ln w="0">
            <a:noFill/>
          </a:ln>
        </p:spPr>
      </p:sp>
      <p:sp>
        <p:nvSpPr>
          <p:cNvPr id="568" name="Freeform 567"/>
          <p:cNvSpPr/>
          <p:nvPr/>
        </p:nvSpPr>
        <p:spPr>
          <a:xfrm>
            <a:off x="0" y="43833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62B2A"/>
          </a:solidFill>
          <a:ln w="0">
            <a:noFill/>
          </a:ln>
        </p:spPr>
      </p:sp>
      <p:sp>
        <p:nvSpPr>
          <p:cNvPr id="569" name="Freeform 568"/>
          <p:cNvSpPr/>
          <p:nvPr/>
        </p:nvSpPr>
        <p:spPr>
          <a:xfrm>
            <a:off x="0" y="43477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62B2A"/>
          </a:solidFill>
          <a:ln w="0">
            <a:noFill/>
          </a:ln>
        </p:spPr>
      </p:sp>
      <p:sp>
        <p:nvSpPr>
          <p:cNvPr id="570" name="Freeform 569"/>
          <p:cNvSpPr/>
          <p:nvPr/>
        </p:nvSpPr>
        <p:spPr>
          <a:xfrm>
            <a:off x="0" y="43117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62C2B"/>
          </a:solidFill>
          <a:ln w="0">
            <a:noFill/>
          </a:ln>
        </p:spPr>
      </p:sp>
      <p:sp>
        <p:nvSpPr>
          <p:cNvPr id="571" name="Freeform 570"/>
          <p:cNvSpPr/>
          <p:nvPr/>
        </p:nvSpPr>
        <p:spPr>
          <a:xfrm>
            <a:off x="0" y="427608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62C2C"/>
          </a:solidFill>
          <a:ln w="0">
            <a:noFill/>
          </a:ln>
        </p:spPr>
      </p:sp>
      <p:sp>
        <p:nvSpPr>
          <p:cNvPr id="572" name="Freeform 571"/>
          <p:cNvSpPr/>
          <p:nvPr/>
        </p:nvSpPr>
        <p:spPr>
          <a:xfrm>
            <a:off x="0" y="424008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62D2C"/>
          </a:solidFill>
          <a:ln w="0">
            <a:noFill/>
          </a:ln>
        </p:spPr>
      </p:sp>
      <p:sp>
        <p:nvSpPr>
          <p:cNvPr id="573" name="Freeform 572"/>
          <p:cNvSpPr/>
          <p:nvPr/>
        </p:nvSpPr>
        <p:spPr>
          <a:xfrm>
            <a:off x="0" y="42040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62E2D"/>
          </a:solidFill>
          <a:ln w="0">
            <a:noFill/>
          </a:ln>
        </p:spPr>
      </p:sp>
      <p:sp>
        <p:nvSpPr>
          <p:cNvPr id="574" name="Freeform 573"/>
          <p:cNvSpPr/>
          <p:nvPr/>
        </p:nvSpPr>
        <p:spPr>
          <a:xfrm>
            <a:off x="0" y="41684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62E2D"/>
          </a:solidFill>
          <a:ln w="0">
            <a:noFill/>
          </a:ln>
        </p:spPr>
      </p:sp>
      <p:sp>
        <p:nvSpPr>
          <p:cNvPr id="575" name="Freeform 574"/>
          <p:cNvSpPr/>
          <p:nvPr/>
        </p:nvSpPr>
        <p:spPr>
          <a:xfrm>
            <a:off x="0" y="41324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62F2E"/>
          </a:solidFill>
          <a:ln w="0">
            <a:noFill/>
          </a:ln>
        </p:spPr>
      </p:sp>
      <p:sp>
        <p:nvSpPr>
          <p:cNvPr id="576" name="Freeform 575"/>
          <p:cNvSpPr/>
          <p:nvPr/>
        </p:nvSpPr>
        <p:spPr>
          <a:xfrm>
            <a:off x="0" y="40964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6302F"/>
          </a:solidFill>
          <a:ln w="0">
            <a:noFill/>
          </a:ln>
        </p:spPr>
      </p:sp>
      <p:sp>
        <p:nvSpPr>
          <p:cNvPr id="577" name="Freeform 576"/>
          <p:cNvSpPr/>
          <p:nvPr/>
        </p:nvSpPr>
        <p:spPr>
          <a:xfrm>
            <a:off x="0" y="40608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6302F"/>
          </a:solidFill>
          <a:ln w="0">
            <a:noFill/>
          </a:ln>
        </p:spPr>
      </p:sp>
      <p:sp>
        <p:nvSpPr>
          <p:cNvPr id="578" name="Freeform 577"/>
          <p:cNvSpPr/>
          <p:nvPr/>
        </p:nvSpPr>
        <p:spPr>
          <a:xfrm>
            <a:off x="0" y="40248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73130"/>
          </a:solidFill>
          <a:ln w="0">
            <a:noFill/>
          </a:ln>
        </p:spPr>
      </p:sp>
      <p:sp>
        <p:nvSpPr>
          <p:cNvPr id="579" name="Freeform 578"/>
          <p:cNvSpPr/>
          <p:nvPr/>
        </p:nvSpPr>
        <p:spPr>
          <a:xfrm>
            <a:off x="0" y="398916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73130"/>
          </a:solidFill>
          <a:ln w="0">
            <a:noFill/>
          </a:ln>
        </p:spPr>
      </p:sp>
      <p:sp>
        <p:nvSpPr>
          <p:cNvPr id="580" name="Freeform 579"/>
          <p:cNvSpPr/>
          <p:nvPr/>
        </p:nvSpPr>
        <p:spPr>
          <a:xfrm>
            <a:off x="0" y="395316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73231"/>
          </a:solidFill>
          <a:ln w="0">
            <a:noFill/>
          </a:ln>
        </p:spPr>
      </p:sp>
      <p:sp>
        <p:nvSpPr>
          <p:cNvPr id="581" name="Freeform 580"/>
          <p:cNvSpPr/>
          <p:nvPr/>
        </p:nvSpPr>
        <p:spPr>
          <a:xfrm>
            <a:off x="0" y="39171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73332"/>
          </a:solidFill>
          <a:ln w="0">
            <a:noFill/>
          </a:ln>
        </p:spPr>
      </p:sp>
      <p:sp>
        <p:nvSpPr>
          <p:cNvPr id="582" name="Freeform 581"/>
          <p:cNvSpPr/>
          <p:nvPr/>
        </p:nvSpPr>
        <p:spPr>
          <a:xfrm>
            <a:off x="0" y="38815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73332"/>
          </a:solidFill>
          <a:ln w="0">
            <a:noFill/>
          </a:ln>
        </p:spPr>
      </p:sp>
      <p:sp>
        <p:nvSpPr>
          <p:cNvPr id="583" name="Freeform 582"/>
          <p:cNvSpPr/>
          <p:nvPr/>
        </p:nvSpPr>
        <p:spPr>
          <a:xfrm>
            <a:off x="0" y="38455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73433"/>
          </a:solidFill>
          <a:ln w="0">
            <a:noFill/>
          </a:ln>
        </p:spPr>
      </p:sp>
      <p:sp>
        <p:nvSpPr>
          <p:cNvPr id="584" name="Freeform 583"/>
          <p:cNvSpPr/>
          <p:nvPr/>
        </p:nvSpPr>
        <p:spPr>
          <a:xfrm>
            <a:off x="0" y="380988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73433"/>
          </a:solidFill>
          <a:ln w="0">
            <a:noFill/>
          </a:ln>
        </p:spPr>
      </p:sp>
      <p:sp>
        <p:nvSpPr>
          <p:cNvPr id="585" name="Freeform 584"/>
          <p:cNvSpPr/>
          <p:nvPr/>
        </p:nvSpPr>
        <p:spPr>
          <a:xfrm>
            <a:off x="0" y="377388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73534"/>
          </a:solidFill>
          <a:ln w="0">
            <a:noFill/>
          </a:ln>
        </p:spPr>
      </p:sp>
      <p:sp>
        <p:nvSpPr>
          <p:cNvPr id="586" name="Freeform 585"/>
          <p:cNvSpPr/>
          <p:nvPr/>
        </p:nvSpPr>
        <p:spPr>
          <a:xfrm>
            <a:off x="0" y="37378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73635"/>
          </a:solidFill>
          <a:ln w="0">
            <a:noFill/>
          </a:ln>
        </p:spPr>
      </p:sp>
      <p:sp>
        <p:nvSpPr>
          <p:cNvPr id="587" name="Freeform 586"/>
          <p:cNvSpPr/>
          <p:nvPr/>
        </p:nvSpPr>
        <p:spPr>
          <a:xfrm>
            <a:off x="0" y="37022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73635"/>
          </a:solidFill>
          <a:ln w="0">
            <a:noFill/>
          </a:ln>
        </p:spPr>
      </p:sp>
      <p:sp>
        <p:nvSpPr>
          <p:cNvPr id="588" name="Freeform 587"/>
          <p:cNvSpPr/>
          <p:nvPr/>
        </p:nvSpPr>
        <p:spPr>
          <a:xfrm>
            <a:off x="0" y="36662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73736"/>
          </a:solidFill>
          <a:ln w="0">
            <a:noFill/>
          </a:ln>
        </p:spPr>
      </p:sp>
      <p:sp>
        <p:nvSpPr>
          <p:cNvPr id="589" name="Freeform 588"/>
          <p:cNvSpPr/>
          <p:nvPr/>
        </p:nvSpPr>
        <p:spPr>
          <a:xfrm>
            <a:off x="0" y="363060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73836"/>
          </a:solidFill>
          <a:ln w="0">
            <a:noFill/>
          </a:ln>
        </p:spPr>
      </p:sp>
      <p:sp>
        <p:nvSpPr>
          <p:cNvPr id="590" name="Freeform 589"/>
          <p:cNvSpPr/>
          <p:nvPr/>
        </p:nvSpPr>
        <p:spPr>
          <a:xfrm>
            <a:off x="0" y="359460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83837"/>
          </a:solidFill>
          <a:ln w="0">
            <a:noFill/>
          </a:ln>
        </p:spPr>
      </p:sp>
      <p:sp>
        <p:nvSpPr>
          <p:cNvPr id="591" name="Freeform 590"/>
          <p:cNvSpPr/>
          <p:nvPr/>
        </p:nvSpPr>
        <p:spPr>
          <a:xfrm>
            <a:off x="0" y="3558600"/>
            <a:ext cx="4038840" cy="2368080"/>
          </a:xfrm>
          <a:custGeom>
            <a:avLst/>
            <a:gdLst/>
            <a:ahLst/>
            <a:cxnLst/>
            <a:rect l="0" t="0" r="r" b="b"/>
            <a:pathLst>
              <a:path w="11219" h="6578">
                <a:moveTo>
                  <a:pt x="11219" y="100"/>
                </a:moveTo>
                <a:lnTo>
                  <a:pt x="0" y="6578"/>
                </a:lnTo>
                <a:lnTo>
                  <a:pt x="0" y="6477"/>
                </a:lnTo>
                <a:lnTo>
                  <a:pt x="11219" y="0"/>
                </a:lnTo>
                <a:lnTo>
                  <a:pt x="11219" y="100"/>
                </a:lnTo>
                <a:close/>
              </a:path>
            </a:pathLst>
          </a:custGeom>
          <a:solidFill>
            <a:srgbClr val="083938"/>
          </a:solidFill>
          <a:ln w="0">
            <a:noFill/>
          </a:ln>
        </p:spPr>
      </p:sp>
      <p:sp>
        <p:nvSpPr>
          <p:cNvPr id="592" name="Freeform 591"/>
          <p:cNvSpPr/>
          <p:nvPr/>
        </p:nvSpPr>
        <p:spPr>
          <a:xfrm>
            <a:off x="0" y="352296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83938"/>
          </a:solidFill>
          <a:ln w="0">
            <a:noFill/>
          </a:ln>
        </p:spPr>
      </p:sp>
      <p:sp>
        <p:nvSpPr>
          <p:cNvPr id="593" name="Freeform 592"/>
          <p:cNvSpPr/>
          <p:nvPr/>
        </p:nvSpPr>
        <p:spPr>
          <a:xfrm>
            <a:off x="0" y="34869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83A39"/>
          </a:solidFill>
          <a:ln w="0">
            <a:noFill/>
          </a:ln>
        </p:spPr>
      </p:sp>
      <p:sp>
        <p:nvSpPr>
          <p:cNvPr id="594" name="Freeform 593"/>
          <p:cNvSpPr/>
          <p:nvPr/>
        </p:nvSpPr>
        <p:spPr>
          <a:xfrm>
            <a:off x="0" y="34509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83B39"/>
          </a:solidFill>
          <a:ln w="0">
            <a:noFill/>
          </a:ln>
        </p:spPr>
      </p:sp>
      <p:sp>
        <p:nvSpPr>
          <p:cNvPr id="595" name="Freeform 594"/>
          <p:cNvSpPr/>
          <p:nvPr/>
        </p:nvSpPr>
        <p:spPr>
          <a:xfrm>
            <a:off x="0" y="34153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83B3A"/>
          </a:solidFill>
          <a:ln w="0">
            <a:noFill/>
          </a:ln>
        </p:spPr>
      </p:sp>
      <p:sp>
        <p:nvSpPr>
          <p:cNvPr id="596" name="Freeform 595"/>
          <p:cNvSpPr/>
          <p:nvPr/>
        </p:nvSpPr>
        <p:spPr>
          <a:xfrm>
            <a:off x="0" y="33793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83C3B"/>
          </a:solidFill>
          <a:ln w="0">
            <a:noFill/>
          </a:ln>
        </p:spPr>
      </p:sp>
      <p:sp>
        <p:nvSpPr>
          <p:cNvPr id="597" name="Freeform 596"/>
          <p:cNvSpPr/>
          <p:nvPr/>
        </p:nvSpPr>
        <p:spPr>
          <a:xfrm>
            <a:off x="0" y="334368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83C3B"/>
          </a:solidFill>
          <a:ln w="0">
            <a:noFill/>
          </a:ln>
        </p:spPr>
      </p:sp>
      <p:sp>
        <p:nvSpPr>
          <p:cNvPr id="598" name="Freeform 597"/>
          <p:cNvSpPr/>
          <p:nvPr/>
        </p:nvSpPr>
        <p:spPr>
          <a:xfrm>
            <a:off x="0" y="330768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83D3C"/>
          </a:solidFill>
          <a:ln w="0">
            <a:noFill/>
          </a:ln>
        </p:spPr>
      </p:sp>
      <p:sp>
        <p:nvSpPr>
          <p:cNvPr id="599" name="Freeform 598"/>
          <p:cNvSpPr/>
          <p:nvPr/>
        </p:nvSpPr>
        <p:spPr>
          <a:xfrm>
            <a:off x="0" y="32716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83E3C"/>
          </a:solidFill>
          <a:ln w="0">
            <a:noFill/>
          </a:ln>
        </p:spPr>
      </p:sp>
      <p:sp>
        <p:nvSpPr>
          <p:cNvPr id="600" name="Freeform 599"/>
          <p:cNvSpPr/>
          <p:nvPr/>
        </p:nvSpPr>
        <p:spPr>
          <a:xfrm>
            <a:off x="0" y="32360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83E3D"/>
          </a:solidFill>
          <a:ln w="0">
            <a:noFill/>
          </a:ln>
        </p:spPr>
      </p:sp>
      <p:sp>
        <p:nvSpPr>
          <p:cNvPr id="601" name="Freeform 600"/>
          <p:cNvSpPr/>
          <p:nvPr/>
        </p:nvSpPr>
        <p:spPr>
          <a:xfrm>
            <a:off x="0" y="32000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83F3E"/>
          </a:solidFill>
          <a:ln w="0">
            <a:noFill/>
          </a:ln>
        </p:spPr>
      </p:sp>
      <p:sp>
        <p:nvSpPr>
          <p:cNvPr id="602" name="Freeform 601"/>
          <p:cNvSpPr/>
          <p:nvPr/>
        </p:nvSpPr>
        <p:spPr>
          <a:xfrm>
            <a:off x="0" y="316440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93F3E"/>
          </a:solidFill>
          <a:ln w="0">
            <a:noFill/>
          </a:ln>
        </p:spPr>
      </p:sp>
      <p:sp>
        <p:nvSpPr>
          <p:cNvPr id="603" name="Freeform 602"/>
          <p:cNvSpPr/>
          <p:nvPr/>
        </p:nvSpPr>
        <p:spPr>
          <a:xfrm>
            <a:off x="0" y="312840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9403F"/>
          </a:solidFill>
          <a:ln w="0">
            <a:noFill/>
          </a:ln>
        </p:spPr>
      </p:sp>
      <p:sp>
        <p:nvSpPr>
          <p:cNvPr id="604" name="Freeform 603"/>
          <p:cNvSpPr/>
          <p:nvPr/>
        </p:nvSpPr>
        <p:spPr>
          <a:xfrm>
            <a:off x="0" y="30924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9413F"/>
          </a:solidFill>
          <a:ln w="0">
            <a:noFill/>
          </a:ln>
        </p:spPr>
      </p:sp>
      <p:sp>
        <p:nvSpPr>
          <p:cNvPr id="605" name="Freeform 604"/>
          <p:cNvSpPr/>
          <p:nvPr/>
        </p:nvSpPr>
        <p:spPr>
          <a:xfrm>
            <a:off x="0" y="305676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94140"/>
          </a:solidFill>
          <a:ln w="0">
            <a:noFill/>
          </a:ln>
        </p:spPr>
      </p:sp>
      <p:sp>
        <p:nvSpPr>
          <p:cNvPr id="606" name="Freeform 605"/>
          <p:cNvSpPr/>
          <p:nvPr/>
        </p:nvSpPr>
        <p:spPr>
          <a:xfrm>
            <a:off x="0" y="30207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94241"/>
          </a:solidFill>
          <a:ln w="0">
            <a:noFill/>
          </a:ln>
        </p:spPr>
      </p:sp>
      <p:sp>
        <p:nvSpPr>
          <p:cNvPr id="607" name="Freeform 606"/>
          <p:cNvSpPr/>
          <p:nvPr/>
        </p:nvSpPr>
        <p:spPr>
          <a:xfrm>
            <a:off x="0" y="298512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94341"/>
          </a:solidFill>
          <a:ln w="0">
            <a:noFill/>
          </a:ln>
        </p:spPr>
      </p:sp>
      <p:sp>
        <p:nvSpPr>
          <p:cNvPr id="608" name="Freeform 607"/>
          <p:cNvSpPr/>
          <p:nvPr/>
        </p:nvSpPr>
        <p:spPr>
          <a:xfrm>
            <a:off x="0" y="294912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94342"/>
          </a:solidFill>
          <a:ln w="0">
            <a:noFill/>
          </a:ln>
        </p:spPr>
      </p:sp>
      <p:sp>
        <p:nvSpPr>
          <p:cNvPr id="609" name="Freeform 608"/>
          <p:cNvSpPr/>
          <p:nvPr/>
        </p:nvSpPr>
        <p:spPr>
          <a:xfrm>
            <a:off x="0" y="29131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94442"/>
          </a:solidFill>
          <a:ln w="0">
            <a:noFill/>
          </a:ln>
        </p:spPr>
      </p:sp>
      <p:sp>
        <p:nvSpPr>
          <p:cNvPr id="610" name="Freeform 609"/>
          <p:cNvSpPr/>
          <p:nvPr/>
        </p:nvSpPr>
        <p:spPr>
          <a:xfrm>
            <a:off x="0" y="287748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94443"/>
          </a:solidFill>
          <a:ln w="0">
            <a:noFill/>
          </a:ln>
        </p:spPr>
      </p:sp>
      <p:sp>
        <p:nvSpPr>
          <p:cNvPr id="611" name="Freeform 610"/>
          <p:cNvSpPr/>
          <p:nvPr/>
        </p:nvSpPr>
        <p:spPr>
          <a:xfrm>
            <a:off x="0" y="28414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94544"/>
          </a:solidFill>
          <a:ln w="0">
            <a:noFill/>
          </a:ln>
        </p:spPr>
      </p:sp>
      <p:sp>
        <p:nvSpPr>
          <p:cNvPr id="612" name="Freeform 611"/>
          <p:cNvSpPr/>
          <p:nvPr/>
        </p:nvSpPr>
        <p:spPr>
          <a:xfrm>
            <a:off x="0" y="28054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94644"/>
          </a:solidFill>
          <a:ln w="0">
            <a:noFill/>
          </a:ln>
        </p:spPr>
      </p:sp>
      <p:sp>
        <p:nvSpPr>
          <p:cNvPr id="613" name="Freeform 612"/>
          <p:cNvSpPr/>
          <p:nvPr/>
        </p:nvSpPr>
        <p:spPr>
          <a:xfrm>
            <a:off x="0" y="27698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94645"/>
          </a:solidFill>
          <a:ln w="0">
            <a:noFill/>
          </a:ln>
        </p:spPr>
      </p:sp>
      <p:sp>
        <p:nvSpPr>
          <p:cNvPr id="614" name="Freeform 613"/>
          <p:cNvSpPr/>
          <p:nvPr/>
        </p:nvSpPr>
        <p:spPr>
          <a:xfrm>
            <a:off x="0" y="27338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746"/>
          </a:solidFill>
          <a:ln w="0">
            <a:noFill/>
          </a:ln>
        </p:spPr>
      </p:sp>
      <p:sp>
        <p:nvSpPr>
          <p:cNvPr id="615" name="Freeform 614"/>
          <p:cNvSpPr/>
          <p:nvPr/>
        </p:nvSpPr>
        <p:spPr>
          <a:xfrm>
            <a:off x="0" y="26982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A4746"/>
          </a:solidFill>
          <a:ln w="0">
            <a:noFill/>
          </a:ln>
        </p:spPr>
      </p:sp>
      <p:sp>
        <p:nvSpPr>
          <p:cNvPr id="616" name="Freeform 615"/>
          <p:cNvSpPr/>
          <p:nvPr/>
        </p:nvSpPr>
        <p:spPr>
          <a:xfrm>
            <a:off x="0" y="26622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847"/>
          </a:solidFill>
          <a:ln w="0">
            <a:noFill/>
          </a:ln>
        </p:spPr>
      </p:sp>
      <p:sp>
        <p:nvSpPr>
          <p:cNvPr id="617" name="Freeform 616"/>
          <p:cNvSpPr/>
          <p:nvPr/>
        </p:nvSpPr>
        <p:spPr>
          <a:xfrm>
            <a:off x="0" y="26262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947"/>
          </a:solidFill>
          <a:ln w="0">
            <a:noFill/>
          </a:ln>
        </p:spPr>
      </p:sp>
      <p:sp>
        <p:nvSpPr>
          <p:cNvPr id="618" name="Freeform 617"/>
          <p:cNvSpPr/>
          <p:nvPr/>
        </p:nvSpPr>
        <p:spPr>
          <a:xfrm>
            <a:off x="0" y="259056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A4948"/>
          </a:solidFill>
          <a:ln w="0">
            <a:noFill/>
          </a:ln>
        </p:spPr>
      </p:sp>
      <p:sp>
        <p:nvSpPr>
          <p:cNvPr id="619" name="Freeform 618"/>
          <p:cNvSpPr/>
          <p:nvPr/>
        </p:nvSpPr>
        <p:spPr>
          <a:xfrm>
            <a:off x="0" y="25545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A49"/>
          </a:solidFill>
          <a:ln w="0">
            <a:noFill/>
          </a:ln>
        </p:spPr>
      </p:sp>
      <p:sp>
        <p:nvSpPr>
          <p:cNvPr id="620" name="Freeform 619"/>
          <p:cNvSpPr/>
          <p:nvPr/>
        </p:nvSpPr>
        <p:spPr>
          <a:xfrm>
            <a:off x="0" y="251892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A4B49"/>
          </a:solidFill>
          <a:ln w="0">
            <a:noFill/>
          </a:ln>
        </p:spPr>
      </p:sp>
      <p:sp>
        <p:nvSpPr>
          <p:cNvPr id="621" name="Freeform 620"/>
          <p:cNvSpPr/>
          <p:nvPr/>
        </p:nvSpPr>
        <p:spPr>
          <a:xfrm>
            <a:off x="0" y="248292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A4B4A"/>
          </a:solidFill>
          <a:ln w="0">
            <a:noFill/>
          </a:ln>
        </p:spPr>
      </p:sp>
      <p:sp>
        <p:nvSpPr>
          <p:cNvPr id="622" name="Freeform 621"/>
          <p:cNvSpPr/>
          <p:nvPr/>
        </p:nvSpPr>
        <p:spPr>
          <a:xfrm>
            <a:off x="0" y="24469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C4A"/>
          </a:solidFill>
          <a:ln w="0">
            <a:noFill/>
          </a:ln>
        </p:spPr>
      </p:sp>
      <p:sp>
        <p:nvSpPr>
          <p:cNvPr id="623" name="Freeform 622"/>
          <p:cNvSpPr/>
          <p:nvPr/>
        </p:nvSpPr>
        <p:spPr>
          <a:xfrm>
            <a:off x="0" y="241128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A4C4B"/>
          </a:solidFill>
          <a:ln w="0">
            <a:noFill/>
          </a:ln>
        </p:spPr>
      </p:sp>
      <p:sp>
        <p:nvSpPr>
          <p:cNvPr id="624" name="Freeform 623"/>
          <p:cNvSpPr/>
          <p:nvPr/>
        </p:nvSpPr>
        <p:spPr>
          <a:xfrm>
            <a:off x="0" y="23752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A4D4C"/>
          </a:solidFill>
          <a:ln w="0">
            <a:noFill/>
          </a:ln>
        </p:spPr>
      </p:sp>
      <p:sp>
        <p:nvSpPr>
          <p:cNvPr id="625" name="Freeform 624"/>
          <p:cNvSpPr/>
          <p:nvPr/>
        </p:nvSpPr>
        <p:spPr>
          <a:xfrm>
            <a:off x="0" y="233964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A4E4C"/>
          </a:solidFill>
          <a:ln w="0">
            <a:noFill/>
          </a:ln>
        </p:spPr>
      </p:sp>
      <p:sp>
        <p:nvSpPr>
          <p:cNvPr id="626" name="Freeform 625"/>
          <p:cNvSpPr/>
          <p:nvPr/>
        </p:nvSpPr>
        <p:spPr>
          <a:xfrm>
            <a:off x="0" y="230364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B4E4D"/>
          </a:solidFill>
          <a:ln w="0">
            <a:noFill/>
          </a:ln>
        </p:spPr>
      </p:sp>
      <p:sp>
        <p:nvSpPr>
          <p:cNvPr id="627" name="Freeform 626"/>
          <p:cNvSpPr/>
          <p:nvPr/>
        </p:nvSpPr>
        <p:spPr>
          <a:xfrm>
            <a:off x="0" y="22676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4F4D"/>
          </a:solidFill>
          <a:ln w="0">
            <a:noFill/>
          </a:ln>
        </p:spPr>
      </p:sp>
      <p:sp>
        <p:nvSpPr>
          <p:cNvPr id="628" name="Freeform 627"/>
          <p:cNvSpPr/>
          <p:nvPr/>
        </p:nvSpPr>
        <p:spPr>
          <a:xfrm>
            <a:off x="0" y="22320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B4F4E"/>
          </a:solidFill>
          <a:ln w="0">
            <a:noFill/>
          </a:ln>
        </p:spPr>
      </p:sp>
      <p:sp>
        <p:nvSpPr>
          <p:cNvPr id="629" name="Freeform 628"/>
          <p:cNvSpPr/>
          <p:nvPr/>
        </p:nvSpPr>
        <p:spPr>
          <a:xfrm>
            <a:off x="0" y="21960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04F"/>
          </a:solidFill>
          <a:ln w="0">
            <a:noFill/>
          </a:ln>
        </p:spPr>
      </p:sp>
      <p:sp>
        <p:nvSpPr>
          <p:cNvPr id="630" name="Freeform 629"/>
          <p:cNvSpPr/>
          <p:nvPr/>
        </p:nvSpPr>
        <p:spPr>
          <a:xfrm>
            <a:off x="0" y="21600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14F"/>
          </a:solidFill>
          <a:ln w="0">
            <a:noFill/>
          </a:ln>
        </p:spPr>
      </p:sp>
      <p:sp>
        <p:nvSpPr>
          <p:cNvPr id="631" name="Freeform 630"/>
          <p:cNvSpPr/>
          <p:nvPr/>
        </p:nvSpPr>
        <p:spPr>
          <a:xfrm>
            <a:off x="0" y="212436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B5150"/>
          </a:solidFill>
          <a:ln w="0">
            <a:noFill/>
          </a:ln>
        </p:spPr>
      </p:sp>
      <p:sp>
        <p:nvSpPr>
          <p:cNvPr id="632" name="Freeform 631"/>
          <p:cNvSpPr/>
          <p:nvPr/>
        </p:nvSpPr>
        <p:spPr>
          <a:xfrm>
            <a:off x="0" y="20883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250"/>
          </a:solidFill>
          <a:ln w="0">
            <a:noFill/>
          </a:ln>
        </p:spPr>
      </p:sp>
      <p:sp>
        <p:nvSpPr>
          <p:cNvPr id="633" name="Freeform 632"/>
          <p:cNvSpPr/>
          <p:nvPr/>
        </p:nvSpPr>
        <p:spPr>
          <a:xfrm>
            <a:off x="0" y="20527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B5351"/>
          </a:solidFill>
          <a:ln w="0">
            <a:noFill/>
          </a:ln>
        </p:spPr>
      </p:sp>
      <p:sp>
        <p:nvSpPr>
          <p:cNvPr id="634" name="Freeform 633"/>
          <p:cNvSpPr/>
          <p:nvPr/>
        </p:nvSpPr>
        <p:spPr>
          <a:xfrm>
            <a:off x="0" y="20167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352"/>
          </a:solidFill>
          <a:ln w="0">
            <a:noFill/>
          </a:ln>
        </p:spPr>
      </p:sp>
      <p:sp>
        <p:nvSpPr>
          <p:cNvPr id="635" name="Freeform 634"/>
          <p:cNvSpPr/>
          <p:nvPr/>
        </p:nvSpPr>
        <p:spPr>
          <a:xfrm>
            <a:off x="0" y="19807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452"/>
          </a:solidFill>
          <a:ln w="0">
            <a:noFill/>
          </a:ln>
        </p:spPr>
      </p:sp>
      <p:sp>
        <p:nvSpPr>
          <p:cNvPr id="636" name="Freeform 635"/>
          <p:cNvSpPr/>
          <p:nvPr/>
        </p:nvSpPr>
        <p:spPr>
          <a:xfrm>
            <a:off x="0" y="194508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B5453"/>
          </a:solidFill>
          <a:ln w="0">
            <a:noFill/>
          </a:ln>
        </p:spPr>
      </p:sp>
      <p:sp>
        <p:nvSpPr>
          <p:cNvPr id="637" name="Freeform 636"/>
          <p:cNvSpPr/>
          <p:nvPr/>
        </p:nvSpPr>
        <p:spPr>
          <a:xfrm>
            <a:off x="0" y="19090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B5553"/>
          </a:solidFill>
          <a:ln w="0">
            <a:noFill/>
          </a:ln>
        </p:spPr>
      </p:sp>
      <p:sp>
        <p:nvSpPr>
          <p:cNvPr id="638" name="Freeform 637"/>
          <p:cNvSpPr/>
          <p:nvPr/>
        </p:nvSpPr>
        <p:spPr>
          <a:xfrm>
            <a:off x="0" y="187344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C5654"/>
          </a:solidFill>
          <a:ln w="0">
            <a:noFill/>
          </a:ln>
        </p:spPr>
      </p:sp>
      <p:sp>
        <p:nvSpPr>
          <p:cNvPr id="639" name="Freeform 638"/>
          <p:cNvSpPr/>
          <p:nvPr/>
        </p:nvSpPr>
        <p:spPr>
          <a:xfrm>
            <a:off x="0" y="183744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C5655"/>
          </a:solidFill>
          <a:ln w="0">
            <a:noFill/>
          </a:ln>
        </p:spPr>
      </p:sp>
      <p:sp>
        <p:nvSpPr>
          <p:cNvPr id="640" name="Freeform 639"/>
          <p:cNvSpPr/>
          <p:nvPr/>
        </p:nvSpPr>
        <p:spPr>
          <a:xfrm>
            <a:off x="0" y="18014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C5755"/>
          </a:solidFill>
          <a:ln w="0">
            <a:noFill/>
          </a:ln>
        </p:spPr>
      </p:sp>
      <p:sp>
        <p:nvSpPr>
          <p:cNvPr id="641" name="Freeform 640"/>
          <p:cNvSpPr/>
          <p:nvPr/>
        </p:nvSpPr>
        <p:spPr>
          <a:xfrm>
            <a:off x="0" y="17658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C5756"/>
          </a:solidFill>
          <a:ln w="0">
            <a:noFill/>
          </a:ln>
        </p:spPr>
      </p:sp>
      <p:sp>
        <p:nvSpPr>
          <p:cNvPr id="642" name="Freeform 641"/>
          <p:cNvSpPr/>
          <p:nvPr/>
        </p:nvSpPr>
        <p:spPr>
          <a:xfrm>
            <a:off x="0" y="17298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C5856"/>
          </a:solidFill>
          <a:ln w="0">
            <a:noFill/>
          </a:ln>
        </p:spPr>
      </p:sp>
      <p:sp>
        <p:nvSpPr>
          <p:cNvPr id="643" name="Freeform 642"/>
          <p:cNvSpPr/>
          <p:nvPr/>
        </p:nvSpPr>
        <p:spPr>
          <a:xfrm>
            <a:off x="0" y="169416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C5957"/>
          </a:solidFill>
          <a:ln w="0">
            <a:noFill/>
          </a:ln>
        </p:spPr>
      </p:sp>
      <p:sp>
        <p:nvSpPr>
          <p:cNvPr id="644" name="Freeform 643"/>
          <p:cNvSpPr/>
          <p:nvPr/>
        </p:nvSpPr>
        <p:spPr>
          <a:xfrm>
            <a:off x="0" y="165816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C5958"/>
          </a:solidFill>
          <a:ln w="0">
            <a:noFill/>
          </a:ln>
        </p:spPr>
      </p:sp>
      <p:sp>
        <p:nvSpPr>
          <p:cNvPr id="645" name="Freeform 644"/>
          <p:cNvSpPr/>
          <p:nvPr/>
        </p:nvSpPr>
        <p:spPr>
          <a:xfrm>
            <a:off x="0" y="16221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C5A58"/>
          </a:solidFill>
          <a:ln w="0">
            <a:noFill/>
          </a:ln>
        </p:spPr>
      </p:sp>
      <p:sp>
        <p:nvSpPr>
          <p:cNvPr id="646" name="Freeform 645"/>
          <p:cNvSpPr/>
          <p:nvPr/>
        </p:nvSpPr>
        <p:spPr>
          <a:xfrm>
            <a:off x="0" y="15865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C5B59"/>
          </a:solidFill>
          <a:ln w="0">
            <a:noFill/>
          </a:ln>
        </p:spPr>
      </p:sp>
      <p:sp>
        <p:nvSpPr>
          <p:cNvPr id="647" name="Freeform 646"/>
          <p:cNvSpPr/>
          <p:nvPr/>
        </p:nvSpPr>
        <p:spPr>
          <a:xfrm>
            <a:off x="0" y="15505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C5B59"/>
          </a:solidFill>
          <a:ln w="0">
            <a:noFill/>
          </a:ln>
        </p:spPr>
      </p:sp>
      <p:sp>
        <p:nvSpPr>
          <p:cNvPr id="648" name="Freeform 647"/>
          <p:cNvSpPr/>
          <p:nvPr/>
        </p:nvSpPr>
        <p:spPr>
          <a:xfrm>
            <a:off x="0" y="15145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C5C5A"/>
          </a:solidFill>
          <a:ln w="0">
            <a:noFill/>
          </a:ln>
        </p:spPr>
      </p:sp>
      <p:sp>
        <p:nvSpPr>
          <p:cNvPr id="649" name="Freeform 648"/>
          <p:cNvSpPr/>
          <p:nvPr/>
        </p:nvSpPr>
        <p:spPr>
          <a:xfrm>
            <a:off x="0" y="147888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C5C5B"/>
          </a:solidFill>
          <a:ln w="0">
            <a:noFill/>
          </a:ln>
        </p:spPr>
      </p:sp>
      <p:sp>
        <p:nvSpPr>
          <p:cNvPr id="650" name="Freeform 649"/>
          <p:cNvSpPr/>
          <p:nvPr/>
        </p:nvSpPr>
        <p:spPr>
          <a:xfrm>
            <a:off x="0" y="14428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D5D5B"/>
          </a:solidFill>
          <a:ln w="0">
            <a:noFill/>
          </a:ln>
        </p:spPr>
      </p:sp>
      <p:sp>
        <p:nvSpPr>
          <p:cNvPr id="651" name="Freeform 650"/>
          <p:cNvSpPr/>
          <p:nvPr/>
        </p:nvSpPr>
        <p:spPr>
          <a:xfrm>
            <a:off x="0" y="14072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D5E5C"/>
          </a:solidFill>
          <a:ln w="0">
            <a:noFill/>
          </a:ln>
        </p:spPr>
      </p:sp>
      <p:sp>
        <p:nvSpPr>
          <p:cNvPr id="652" name="Freeform 651"/>
          <p:cNvSpPr/>
          <p:nvPr/>
        </p:nvSpPr>
        <p:spPr>
          <a:xfrm>
            <a:off x="0" y="13712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D5E5C"/>
          </a:solidFill>
          <a:ln w="0">
            <a:noFill/>
          </a:ln>
        </p:spPr>
      </p:sp>
      <p:sp>
        <p:nvSpPr>
          <p:cNvPr id="653" name="Freeform 652"/>
          <p:cNvSpPr/>
          <p:nvPr/>
        </p:nvSpPr>
        <p:spPr>
          <a:xfrm>
            <a:off x="0" y="13352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D5F5D"/>
          </a:solidFill>
          <a:ln w="0">
            <a:noFill/>
          </a:ln>
        </p:spPr>
      </p:sp>
      <p:sp>
        <p:nvSpPr>
          <p:cNvPr id="654" name="Freeform 653"/>
          <p:cNvSpPr/>
          <p:nvPr/>
        </p:nvSpPr>
        <p:spPr>
          <a:xfrm>
            <a:off x="0" y="12996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D5F5E"/>
          </a:solidFill>
          <a:ln w="0">
            <a:noFill/>
          </a:ln>
        </p:spPr>
      </p:sp>
      <p:sp>
        <p:nvSpPr>
          <p:cNvPr id="655" name="Freeform 654"/>
          <p:cNvSpPr/>
          <p:nvPr/>
        </p:nvSpPr>
        <p:spPr>
          <a:xfrm>
            <a:off x="0" y="12636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D605E"/>
          </a:solidFill>
          <a:ln w="0">
            <a:noFill/>
          </a:ln>
        </p:spPr>
      </p:sp>
      <p:sp>
        <p:nvSpPr>
          <p:cNvPr id="656" name="Freeform 655"/>
          <p:cNvSpPr/>
          <p:nvPr/>
        </p:nvSpPr>
        <p:spPr>
          <a:xfrm>
            <a:off x="0" y="122796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D615F"/>
          </a:solidFill>
          <a:ln w="0">
            <a:noFill/>
          </a:ln>
        </p:spPr>
      </p:sp>
      <p:sp>
        <p:nvSpPr>
          <p:cNvPr id="657" name="Freeform 656"/>
          <p:cNvSpPr/>
          <p:nvPr/>
        </p:nvSpPr>
        <p:spPr>
          <a:xfrm>
            <a:off x="0" y="1191960"/>
            <a:ext cx="4038840" cy="2367720"/>
          </a:xfrm>
          <a:custGeom>
            <a:avLst/>
            <a:gdLst/>
            <a:ahLst/>
            <a:cxnLst/>
            <a:rect l="0" t="0" r="r" b="b"/>
            <a:pathLst>
              <a:path w="11219" h="6577">
                <a:moveTo>
                  <a:pt x="11219" y="100"/>
                </a:moveTo>
                <a:lnTo>
                  <a:pt x="0" y="6577"/>
                </a:lnTo>
                <a:lnTo>
                  <a:pt x="0" y="6477"/>
                </a:lnTo>
                <a:lnTo>
                  <a:pt x="11219" y="0"/>
                </a:lnTo>
                <a:lnTo>
                  <a:pt x="11219" y="100"/>
                </a:lnTo>
                <a:close/>
              </a:path>
            </a:pathLst>
          </a:custGeom>
          <a:solidFill>
            <a:srgbClr val="0D615F"/>
          </a:solidFill>
          <a:ln w="0">
            <a:noFill/>
          </a:ln>
        </p:spPr>
      </p:sp>
      <p:sp>
        <p:nvSpPr>
          <p:cNvPr id="658" name="Freeform 657"/>
          <p:cNvSpPr/>
          <p:nvPr/>
        </p:nvSpPr>
        <p:spPr>
          <a:xfrm>
            <a:off x="0" y="1155960"/>
            <a:ext cx="4038840" cy="2368080"/>
          </a:xfrm>
          <a:custGeom>
            <a:avLst/>
            <a:gdLst/>
            <a:ahLst/>
            <a:cxnLst/>
            <a:rect l="0" t="0" r="r" b="b"/>
            <a:pathLst>
              <a:path w="11219" h="6578">
                <a:moveTo>
                  <a:pt x="11219" y="101"/>
                </a:moveTo>
                <a:lnTo>
                  <a:pt x="0" y="6578"/>
                </a:lnTo>
                <a:lnTo>
                  <a:pt x="0" y="6478"/>
                </a:lnTo>
                <a:lnTo>
                  <a:pt x="11219" y="0"/>
                </a:lnTo>
                <a:lnTo>
                  <a:pt x="11219" y="101"/>
                </a:lnTo>
                <a:close/>
              </a:path>
            </a:pathLst>
          </a:custGeom>
          <a:solidFill>
            <a:srgbClr val="0D6260"/>
          </a:solidFill>
          <a:ln w="0">
            <a:noFill/>
          </a:ln>
        </p:spPr>
      </p:sp>
      <p:sp>
        <p:nvSpPr>
          <p:cNvPr id="659" name="Freeform 658"/>
          <p:cNvSpPr/>
          <p:nvPr/>
        </p:nvSpPr>
        <p:spPr>
          <a:xfrm>
            <a:off x="0" y="11203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D6361"/>
          </a:solidFill>
          <a:ln w="0">
            <a:noFill/>
          </a:ln>
        </p:spPr>
      </p:sp>
      <p:sp>
        <p:nvSpPr>
          <p:cNvPr id="660" name="Freeform 659"/>
          <p:cNvSpPr/>
          <p:nvPr/>
        </p:nvSpPr>
        <p:spPr>
          <a:xfrm>
            <a:off x="0" y="10843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D6361"/>
          </a:solidFill>
          <a:ln w="0">
            <a:noFill/>
          </a:ln>
        </p:spPr>
      </p:sp>
      <p:sp>
        <p:nvSpPr>
          <p:cNvPr id="661" name="Freeform 660"/>
          <p:cNvSpPr/>
          <p:nvPr/>
        </p:nvSpPr>
        <p:spPr>
          <a:xfrm>
            <a:off x="0" y="104868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D6462"/>
          </a:solidFill>
          <a:ln w="0">
            <a:noFill/>
          </a:ln>
        </p:spPr>
      </p:sp>
      <p:sp>
        <p:nvSpPr>
          <p:cNvPr id="662" name="Freeform 661"/>
          <p:cNvSpPr/>
          <p:nvPr/>
        </p:nvSpPr>
        <p:spPr>
          <a:xfrm>
            <a:off x="0" y="101268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E6462"/>
          </a:solidFill>
          <a:ln w="0">
            <a:noFill/>
          </a:ln>
        </p:spPr>
      </p:sp>
      <p:sp>
        <p:nvSpPr>
          <p:cNvPr id="663" name="Freeform 662"/>
          <p:cNvSpPr/>
          <p:nvPr/>
        </p:nvSpPr>
        <p:spPr>
          <a:xfrm>
            <a:off x="0" y="9766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563"/>
          </a:solidFill>
          <a:ln w="0">
            <a:noFill/>
          </a:ln>
        </p:spPr>
      </p:sp>
      <p:sp>
        <p:nvSpPr>
          <p:cNvPr id="664" name="Freeform 663"/>
          <p:cNvSpPr/>
          <p:nvPr/>
        </p:nvSpPr>
        <p:spPr>
          <a:xfrm>
            <a:off x="0" y="9410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E6664"/>
          </a:solidFill>
          <a:ln w="0">
            <a:noFill/>
          </a:ln>
        </p:spPr>
      </p:sp>
      <p:sp>
        <p:nvSpPr>
          <p:cNvPr id="665" name="Freeform 664"/>
          <p:cNvSpPr/>
          <p:nvPr/>
        </p:nvSpPr>
        <p:spPr>
          <a:xfrm>
            <a:off x="0" y="9050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664"/>
          </a:solidFill>
          <a:ln w="0">
            <a:noFill/>
          </a:ln>
        </p:spPr>
      </p:sp>
      <p:sp>
        <p:nvSpPr>
          <p:cNvPr id="666" name="Freeform 665"/>
          <p:cNvSpPr/>
          <p:nvPr/>
        </p:nvSpPr>
        <p:spPr>
          <a:xfrm>
            <a:off x="0" y="8690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765"/>
          </a:solidFill>
          <a:ln w="0">
            <a:noFill/>
          </a:ln>
        </p:spPr>
      </p:sp>
      <p:sp>
        <p:nvSpPr>
          <p:cNvPr id="667" name="Freeform 666"/>
          <p:cNvSpPr/>
          <p:nvPr/>
        </p:nvSpPr>
        <p:spPr>
          <a:xfrm>
            <a:off x="0" y="83340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E6765"/>
          </a:solidFill>
          <a:ln w="0">
            <a:noFill/>
          </a:ln>
        </p:spPr>
      </p:sp>
      <p:sp>
        <p:nvSpPr>
          <p:cNvPr id="668" name="Freeform 667"/>
          <p:cNvSpPr/>
          <p:nvPr/>
        </p:nvSpPr>
        <p:spPr>
          <a:xfrm>
            <a:off x="0" y="7974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866"/>
          </a:solidFill>
          <a:ln w="0">
            <a:noFill/>
          </a:ln>
        </p:spPr>
      </p:sp>
      <p:sp>
        <p:nvSpPr>
          <p:cNvPr id="669" name="Freeform 668"/>
          <p:cNvSpPr/>
          <p:nvPr/>
        </p:nvSpPr>
        <p:spPr>
          <a:xfrm>
            <a:off x="0" y="76176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E6967"/>
          </a:solidFill>
          <a:ln w="0">
            <a:noFill/>
          </a:ln>
        </p:spPr>
      </p:sp>
      <p:sp>
        <p:nvSpPr>
          <p:cNvPr id="670" name="Freeform 669"/>
          <p:cNvSpPr/>
          <p:nvPr/>
        </p:nvSpPr>
        <p:spPr>
          <a:xfrm>
            <a:off x="0" y="7257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967"/>
          </a:solidFill>
          <a:ln w="0">
            <a:noFill/>
          </a:ln>
        </p:spPr>
      </p:sp>
      <p:sp>
        <p:nvSpPr>
          <p:cNvPr id="671" name="Freeform 670"/>
          <p:cNvSpPr/>
          <p:nvPr/>
        </p:nvSpPr>
        <p:spPr>
          <a:xfrm>
            <a:off x="0" y="6897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A68"/>
          </a:solidFill>
          <a:ln w="0">
            <a:noFill/>
          </a:ln>
        </p:spPr>
      </p:sp>
      <p:sp>
        <p:nvSpPr>
          <p:cNvPr id="672" name="Freeform 671"/>
          <p:cNvSpPr/>
          <p:nvPr/>
        </p:nvSpPr>
        <p:spPr>
          <a:xfrm>
            <a:off x="0" y="6541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E6B69"/>
          </a:solidFill>
          <a:ln w="0">
            <a:noFill/>
          </a:ln>
        </p:spPr>
      </p:sp>
      <p:sp>
        <p:nvSpPr>
          <p:cNvPr id="673" name="Freeform 672"/>
          <p:cNvSpPr/>
          <p:nvPr/>
        </p:nvSpPr>
        <p:spPr>
          <a:xfrm>
            <a:off x="0" y="6181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E6B69"/>
          </a:solidFill>
          <a:ln w="0">
            <a:noFill/>
          </a:ln>
        </p:spPr>
      </p:sp>
      <p:sp>
        <p:nvSpPr>
          <p:cNvPr id="674" name="Freeform 673"/>
          <p:cNvSpPr/>
          <p:nvPr/>
        </p:nvSpPr>
        <p:spPr>
          <a:xfrm>
            <a:off x="0" y="58248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F6C6A"/>
          </a:solidFill>
          <a:ln w="0">
            <a:noFill/>
          </a:ln>
        </p:spPr>
      </p:sp>
      <p:sp>
        <p:nvSpPr>
          <p:cNvPr id="675" name="Freeform 674"/>
          <p:cNvSpPr/>
          <p:nvPr/>
        </p:nvSpPr>
        <p:spPr>
          <a:xfrm>
            <a:off x="0" y="54648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F6C6A"/>
          </a:solidFill>
          <a:ln w="0">
            <a:noFill/>
          </a:ln>
        </p:spPr>
      </p:sp>
      <p:sp>
        <p:nvSpPr>
          <p:cNvPr id="676" name="Freeform 675"/>
          <p:cNvSpPr/>
          <p:nvPr/>
        </p:nvSpPr>
        <p:spPr>
          <a:xfrm>
            <a:off x="0" y="5104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F6D6B"/>
          </a:solidFill>
          <a:ln w="0">
            <a:noFill/>
          </a:ln>
        </p:spPr>
      </p:sp>
      <p:sp>
        <p:nvSpPr>
          <p:cNvPr id="677" name="Freeform 676"/>
          <p:cNvSpPr/>
          <p:nvPr/>
        </p:nvSpPr>
        <p:spPr>
          <a:xfrm>
            <a:off x="0" y="47484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F6E6C"/>
          </a:solidFill>
          <a:ln w="0">
            <a:noFill/>
          </a:ln>
        </p:spPr>
      </p:sp>
      <p:sp>
        <p:nvSpPr>
          <p:cNvPr id="678" name="Freeform 677"/>
          <p:cNvSpPr/>
          <p:nvPr/>
        </p:nvSpPr>
        <p:spPr>
          <a:xfrm>
            <a:off x="0" y="43884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F6E6C"/>
          </a:solidFill>
          <a:ln w="0">
            <a:noFill/>
          </a:ln>
        </p:spPr>
      </p:sp>
      <p:sp>
        <p:nvSpPr>
          <p:cNvPr id="679" name="Freeform 678"/>
          <p:cNvSpPr/>
          <p:nvPr/>
        </p:nvSpPr>
        <p:spPr>
          <a:xfrm>
            <a:off x="0" y="403200"/>
            <a:ext cx="4038840" cy="2367720"/>
          </a:xfrm>
          <a:custGeom>
            <a:avLst/>
            <a:gdLst/>
            <a:ahLst/>
            <a:cxnLst/>
            <a:rect l="0" t="0" r="r" b="b"/>
            <a:pathLst>
              <a:path w="11219" h="6577">
                <a:moveTo>
                  <a:pt x="11219" y="99"/>
                </a:moveTo>
                <a:lnTo>
                  <a:pt x="0" y="6577"/>
                </a:lnTo>
                <a:lnTo>
                  <a:pt x="0" y="6477"/>
                </a:lnTo>
                <a:lnTo>
                  <a:pt x="11219" y="0"/>
                </a:lnTo>
                <a:lnTo>
                  <a:pt x="11219" y="99"/>
                </a:lnTo>
                <a:close/>
              </a:path>
            </a:pathLst>
          </a:custGeom>
          <a:solidFill>
            <a:srgbClr val="0F6F6D"/>
          </a:solidFill>
          <a:ln w="0">
            <a:noFill/>
          </a:ln>
        </p:spPr>
      </p:sp>
      <p:sp>
        <p:nvSpPr>
          <p:cNvPr id="680" name="Freeform 679"/>
          <p:cNvSpPr/>
          <p:nvPr/>
        </p:nvSpPr>
        <p:spPr>
          <a:xfrm>
            <a:off x="0" y="367200"/>
            <a:ext cx="4038840" cy="2367720"/>
          </a:xfrm>
          <a:custGeom>
            <a:avLst/>
            <a:gdLst/>
            <a:ahLst/>
            <a:cxnLst/>
            <a:rect l="0" t="0" r="r" b="b"/>
            <a:pathLst>
              <a:path w="11219" h="6577">
                <a:moveTo>
                  <a:pt x="11219" y="100"/>
                </a:moveTo>
                <a:lnTo>
                  <a:pt x="0" y="6577"/>
                </a:lnTo>
                <a:lnTo>
                  <a:pt x="0" y="6478"/>
                </a:lnTo>
                <a:lnTo>
                  <a:pt x="11219" y="0"/>
                </a:lnTo>
                <a:lnTo>
                  <a:pt x="11219" y="100"/>
                </a:lnTo>
                <a:close/>
              </a:path>
            </a:pathLst>
          </a:custGeom>
          <a:solidFill>
            <a:srgbClr val="0F6F6D"/>
          </a:solidFill>
          <a:ln w="0">
            <a:noFill/>
          </a:ln>
        </p:spPr>
      </p:sp>
      <p:sp>
        <p:nvSpPr>
          <p:cNvPr id="681" name="Freeform 680"/>
          <p:cNvSpPr/>
          <p:nvPr/>
        </p:nvSpPr>
        <p:spPr>
          <a:xfrm>
            <a:off x="0" y="33120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F706E"/>
          </a:solidFill>
          <a:ln w="0">
            <a:noFill/>
          </a:ln>
        </p:spPr>
      </p:sp>
      <p:sp>
        <p:nvSpPr>
          <p:cNvPr id="682" name="Freeform 681"/>
          <p:cNvSpPr/>
          <p:nvPr/>
        </p:nvSpPr>
        <p:spPr>
          <a:xfrm>
            <a:off x="0" y="29556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0F716F"/>
          </a:solidFill>
          <a:ln w="0">
            <a:noFill/>
          </a:ln>
        </p:spPr>
      </p:sp>
      <p:sp>
        <p:nvSpPr>
          <p:cNvPr id="683" name="Freeform 682"/>
          <p:cNvSpPr/>
          <p:nvPr/>
        </p:nvSpPr>
        <p:spPr>
          <a:xfrm>
            <a:off x="0" y="2595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0F716F"/>
          </a:solidFill>
          <a:ln w="0">
            <a:noFill/>
          </a:ln>
        </p:spPr>
      </p:sp>
      <p:sp>
        <p:nvSpPr>
          <p:cNvPr id="684" name="Freeform 683"/>
          <p:cNvSpPr/>
          <p:nvPr/>
        </p:nvSpPr>
        <p:spPr>
          <a:xfrm>
            <a:off x="0" y="22356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107270"/>
          </a:solidFill>
          <a:ln w="0">
            <a:noFill/>
          </a:ln>
        </p:spPr>
      </p:sp>
      <p:sp>
        <p:nvSpPr>
          <p:cNvPr id="685" name="Freeform 684"/>
          <p:cNvSpPr/>
          <p:nvPr/>
        </p:nvSpPr>
        <p:spPr>
          <a:xfrm>
            <a:off x="0" y="18792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107371"/>
          </a:solidFill>
          <a:ln w="0">
            <a:noFill/>
          </a:ln>
        </p:spPr>
      </p:sp>
      <p:sp>
        <p:nvSpPr>
          <p:cNvPr id="686" name="Freeform 685"/>
          <p:cNvSpPr/>
          <p:nvPr/>
        </p:nvSpPr>
        <p:spPr>
          <a:xfrm>
            <a:off x="0" y="15192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107371"/>
          </a:solidFill>
          <a:ln w="0">
            <a:noFill/>
          </a:ln>
        </p:spPr>
      </p:sp>
      <p:sp>
        <p:nvSpPr>
          <p:cNvPr id="687" name="Freeform 686"/>
          <p:cNvSpPr/>
          <p:nvPr/>
        </p:nvSpPr>
        <p:spPr>
          <a:xfrm>
            <a:off x="0" y="116280"/>
            <a:ext cx="4038840" cy="2367720"/>
          </a:xfrm>
          <a:custGeom>
            <a:avLst/>
            <a:gdLst/>
            <a:ahLst/>
            <a:cxnLst/>
            <a:rect l="0" t="0" r="r" b="b"/>
            <a:pathLst>
              <a:path w="11219" h="6577">
                <a:moveTo>
                  <a:pt x="11219" y="99"/>
                </a:moveTo>
                <a:lnTo>
                  <a:pt x="0" y="6577"/>
                </a:lnTo>
                <a:lnTo>
                  <a:pt x="0" y="6478"/>
                </a:lnTo>
                <a:lnTo>
                  <a:pt x="11219" y="0"/>
                </a:lnTo>
                <a:lnTo>
                  <a:pt x="11219" y="99"/>
                </a:lnTo>
                <a:close/>
              </a:path>
            </a:pathLst>
          </a:custGeom>
          <a:solidFill>
            <a:srgbClr val="107472"/>
          </a:solidFill>
          <a:ln w="0">
            <a:noFill/>
          </a:ln>
        </p:spPr>
      </p:sp>
      <p:sp>
        <p:nvSpPr>
          <p:cNvPr id="688" name="Freeform 687"/>
          <p:cNvSpPr/>
          <p:nvPr/>
        </p:nvSpPr>
        <p:spPr>
          <a:xfrm>
            <a:off x="0" y="802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107472"/>
          </a:solidFill>
          <a:ln w="0">
            <a:noFill/>
          </a:ln>
        </p:spPr>
      </p:sp>
      <p:sp>
        <p:nvSpPr>
          <p:cNvPr id="689" name="Freeform 688"/>
          <p:cNvSpPr/>
          <p:nvPr/>
        </p:nvSpPr>
        <p:spPr>
          <a:xfrm>
            <a:off x="0" y="44280"/>
            <a:ext cx="4038840" cy="2368080"/>
          </a:xfrm>
          <a:custGeom>
            <a:avLst/>
            <a:gdLst/>
            <a:ahLst/>
            <a:cxnLst/>
            <a:rect l="0" t="0" r="r" b="b"/>
            <a:pathLst>
              <a:path w="11219" h="6578">
                <a:moveTo>
                  <a:pt x="11219" y="100"/>
                </a:moveTo>
                <a:lnTo>
                  <a:pt x="0" y="6578"/>
                </a:lnTo>
                <a:lnTo>
                  <a:pt x="0" y="6478"/>
                </a:lnTo>
                <a:lnTo>
                  <a:pt x="11219" y="0"/>
                </a:lnTo>
                <a:lnTo>
                  <a:pt x="11219" y="100"/>
                </a:lnTo>
                <a:close/>
              </a:path>
            </a:pathLst>
          </a:custGeom>
          <a:solidFill>
            <a:srgbClr val="107573"/>
          </a:solidFill>
          <a:ln w="0">
            <a:noFill/>
          </a:ln>
        </p:spPr>
      </p:sp>
      <p:sp>
        <p:nvSpPr>
          <p:cNvPr id="690" name="Freeform 689"/>
          <p:cNvSpPr/>
          <p:nvPr/>
        </p:nvSpPr>
        <p:spPr>
          <a:xfrm>
            <a:off x="0" y="9360"/>
            <a:ext cx="4038840" cy="2367000"/>
          </a:xfrm>
          <a:custGeom>
            <a:avLst/>
            <a:gdLst/>
            <a:ahLst/>
            <a:cxnLst/>
            <a:rect l="0" t="0" r="r" b="b"/>
            <a:pathLst>
              <a:path w="11219" h="6575">
                <a:moveTo>
                  <a:pt x="11219" y="97"/>
                </a:moveTo>
                <a:lnTo>
                  <a:pt x="0" y="6575"/>
                </a:lnTo>
                <a:lnTo>
                  <a:pt x="0" y="6476"/>
                </a:lnTo>
                <a:lnTo>
                  <a:pt x="11215" y="0"/>
                </a:lnTo>
                <a:lnTo>
                  <a:pt x="11219" y="97"/>
                </a:lnTo>
                <a:close/>
              </a:path>
            </a:pathLst>
          </a:custGeom>
          <a:solidFill>
            <a:srgbClr val="107674"/>
          </a:solidFill>
          <a:ln w="0">
            <a:noFill/>
          </a:ln>
        </p:spPr>
      </p:sp>
      <p:sp>
        <p:nvSpPr>
          <p:cNvPr id="691" name="Freeform 690"/>
          <p:cNvSpPr/>
          <p:nvPr/>
        </p:nvSpPr>
        <p:spPr>
          <a:xfrm>
            <a:off x="0" y="9360"/>
            <a:ext cx="4037400" cy="2331360"/>
          </a:xfrm>
          <a:custGeom>
            <a:avLst/>
            <a:gdLst/>
            <a:ahLst/>
            <a:cxnLst/>
            <a:rect l="0" t="0" r="r" b="b"/>
            <a:pathLst>
              <a:path w="11215" h="6476">
                <a:moveTo>
                  <a:pt x="11215" y="0"/>
                </a:moveTo>
                <a:lnTo>
                  <a:pt x="0" y="6476"/>
                </a:lnTo>
                <a:lnTo>
                  <a:pt x="0" y="6376"/>
                </a:lnTo>
                <a:lnTo>
                  <a:pt x="11043" y="0"/>
                </a:lnTo>
                <a:lnTo>
                  <a:pt x="11215" y="0"/>
                </a:lnTo>
                <a:close/>
              </a:path>
            </a:pathLst>
          </a:custGeom>
          <a:solidFill>
            <a:srgbClr val="107674"/>
          </a:solidFill>
          <a:ln w="0">
            <a:noFill/>
          </a:ln>
        </p:spPr>
      </p:sp>
      <p:sp>
        <p:nvSpPr>
          <p:cNvPr id="692" name="Freeform 691"/>
          <p:cNvSpPr/>
          <p:nvPr/>
        </p:nvSpPr>
        <p:spPr>
          <a:xfrm>
            <a:off x="0" y="9360"/>
            <a:ext cx="3975480" cy="2295360"/>
          </a:xfrm>
          <a:custGeom>
            <a:avLst/>
            <a:gdLst/>
            <a:ahLst/>
            <a:cxnLst/>
            <a:rect l="0" t="0" r="r" b="b"/>
            <a:pathLst>
              <a:path w="11043" h="6376">
                <a:moveTo>
                  <a:pt x="11043" y="0"/>
                </a:moveTo>
                <a:lnTo>
                  <a:pt x="0" y="6376"/>
                </a:lnTo>
                <a:lnTo>
                  <a:pt x="0" y="6276"/>
                </a:lnTo>
                <a:lnTo>
                  <a:pt x="10870" y="0"/>
                </a:lnTo>
                <a:lnTo>
                  <a:pt x="11043" y="0"/>
                </a:lnTo>
                <a:close/>
              </a:path>
            </a:pathLst>
          </a:custGeom>
          <a:solidFill>
            <a:srgbClr val="107775"/>
          </a:solidFill>
          <a:ln w="0">
            <a:noFill/>
          </a:ln>
        </p:spPr>
      </p:sp>
      <p:sp>
        <p:nvSpPr>
          <p:cNvPr id="693" name="Freeform 692"/>
          <p:cNvSpPr/>
          <p:nvPr/>
        </p:nvSpPr>
        <p:spPr>
          <a:xfrm>
            <a:off x="0" y="9360"/>
            <a:ext cx="3913200" cy="2259360"/>
          </a:xfrm>
          <a:custGeom>
            <a:avLst/>
            <a:gdLst/>
            <a:ahLst/>
            <a:cxnLst/>
            <a:rect l="0" t="0" r="r" b="b"/>
            <a:pathLst>
              <a:path w="10870" h="6276">
                <a:moveTo>
                  <a:pt x="10870" y="0"/>
                </a:moveTo>
                <a:lnTo>
                  <a:pt x="0" y="6276"/>
                </a:lnTo>
                <a:lnTo>
                  <a:pt x="0" y="6177"/>
                </a:lnTo>
                <a:lnTo>
                  <a:pt x="10697" y="0"/>
                </a:lnTo>
                <a:lnTo>
                  <a:pt x="10870" y="0"/>
                </a:lnTo>
                <a:close/>
              </a:path>
            </a:pathLst>
          </a:custGeom>
          <a:solidFill>
            <a:srgbClr val="107775"/>
          </a:solidFill>
          <a:ln w="0">
            <a:noFill/>
          </a:ln>
        </p:spPr>
      </p:sp>
      <p:sp>
        <p:nvSpPr>
          <p:cNvPr id="694" name="Freeform 693"/>
          <p:cNvSpPr/>
          <p:nvPr/>
        </p:nvSpPr>
        <p:spPr>
          <a:xfrm>
            <a:off x="0" y="9360"/>
            <a:ext cx="3850920" cy="2223720"/>
          </a:xfrm>
          <a:custGeom>
            <a:avLst/>
            <a:gdLst/>
            <a:ahLst/>
            <a:cxnLst/>
            <a:rect l="0" t="0" r="r" b="b"/>
            <a:pathLst>
              <a:path w="10697" h="6177">
                <a:moveTo>
                  <a:pt x="10697" y="0"/>
                </a:moveTo>
                <a:lnTo>
                  <a:pt x="0" y="6177"/>
                </a:lnTo>
                <a:lnTo>
                  <a:pt x="0" y="6077"/>
                </a:lnTo>
                <a:lnTo>
                  <a:pt x="10525" y="0"/>
                </a:lnTo>
                <a:lnTo>
                  <a:pt x="10697" y="0"/>
                </a:lnTo>
                <a:close/>
              </a:path>
            </a:pathLst>
          </a:custGeom>
          <a:solidFill>
            <a:srgbClr val="107876"/>
          </a:solidFill>
          <a:ln w="0">
            <a:noFill/>
          </a:ln>
        </p:spPr>
      </p:sp>
      <p:sp>
        <p:nvSpPr>
          <p:cNvPr id="695" name="Freeform 694"/>
          <p:cNvSpPr/>
          <p:nvPr/>
        </p:nvSpPr>
        <p:spPr>
          <a:xfrm>
            <a:off x="0" y="9360"/>
            <a:ext cx="3789000" cy="2187720"/>
          </a:xfrm>
          <a:custGeom>
            <a:avLst/>
            <a:gdLst/>
            <a:ahLst/>
            <a:cxnLst/>
            <a:rect l="0" t="0" r="r" b="b"/>
            <a:pathLst>
              <a:path w="10525" h="6077">
                <a:moveTo>
                  <a:pt x="10525" y="0"/>
                </a:moveTo>
                <a:lnTo>
                  <a:pt x="0" y="6077"/>
                </a:lnTo>
                <a:lnTo>
                  <a:pt x="0" y="5978"/>
                </a:lnTo>
                <a:lnTo>
                  <a:pt x="10352" y="0"/>
                </a:lnTo>
                <a:lnTo>
                  <a:pt x="10525" y="0"/>
                </a:lnTo>
                <a:close/>
              </a:path>
            </a:pathLst>
          </a:custGeom>
          <a:solidFill>
            <a:srgbClr val="117977"/>
          </a:solidFill>
          <a:ln w="0">
            <a:noFill/>
          </a:ln>
        </p:spPr>
      </p:sp>
      <p:sp>
        <p:nvSpPr>
          <p:cNvPr id="696" name="Freeform 695"/>
          <p:cNvSpPr/>
          <p:nvPr/>
        </p:nvSpPr>
        <p:spPr>
          <a:xfrm>
            <a:off x="0" y="9360"/>
            <a:ext cx="3726720" cy="2152080"/>
          </a:xfrm>
          <a:custGeom>
            <a:avLst/>
            <a:gdLst/>
            <a:ahLst/>
            <a:cxnLst/>
            <a:rect l="0" t="0" r="r" b="b"/>
            <a:pathLst>
              <a:path w="10352" h="5978">
                <a:moveTo>
                  <a:pt x="10352" y="0"/>
                </a:moveTo>
                <a:lnTo>
                  <a:pt x="0" y="5978"/>
                </a:lnTo>
                <a:lnTo>
                  <a:pt x="0" y="5878"/>
                </a:lnTo>
                <a:lnTo>
                  <a:pt x="10180" y="0"/>
                </a:lnTo>
                <a:lnTo>
                  <a:pt x="10352" y="0"/>
                </a:lnTo>
                <a:close/>
              </a:path>
            </a:pathLst>
          </a:custGeom>
          <a:solidFill>
            <a:srgbClr val="117977"/>
          </a:solidFill>
          <a:ln w="0">
            <a:noFill/>
          </a:ln>
        </p:spPr>
      </p:sp>
      <p:sp>
        <p:nvSpPr>
          <p:cNvPr id="697" name="Freeform 696"/>
          <p:cNvSpPr/>
          <p:nvPr/>
        </p:nvSpPr>
        <p:spPr>
          <a:xfrm>
            <a:off x="0" y="9360"/>
            <a:ext cx="3664800" cy="2116080"/>
          </a:xfrm>
          <a:custGeom>
            <a:avLst/>
            <a:gdLst/>
            <a:ahLst/>
            <a:cxnLst/>
            <a:rect l="0" t="0" r="r" b="b"/>
            <a:pathLst>
              <a:path w="10180" h="5878">
                <a:moveTo>
                  <a:pt x="10180" y="0"/>
                </a:moveTo>
                <a:lnTo>
                  <a:pt x="0" y="5878"/>
                </a:lnTo>
                <a:lnTo>
                  <a:pt x="0" y="5778"/>
                </a:lnTo>
                <a:lnTo>
                  <a:pt x="10007" y="0"/>
                </a:lnTo>
                <a:lnTo>
                  <a:pt x="10180" y="0"/>
                </a:lnTo>
                <a:close/>
              </a:path>
            </a:pathLst>
          </a:custGeom>
          <a:solidFill>
            <a:srgbClr val="117A78"/>
          </a:solidFill>
          <a:ln w="0">
            <a:noFill/>
          </a:ln>
        </p:spPr>
      </p:sp>
      <p:sp>
        <p:nvSpPr>
          <p:cNvPr id="698" name="Freeform 697"/>
          <p:cNvSpPr/>
          <p:nvPr/>
        </p:nvSpPr>
        <p:spPr>
          <a:xfrm>
            <a:off x="0" y="9360"/>
            <a:ext cx="3602520" cy="2080080"/>
          </a:xfrm>
          <a:custGeom>
            <a:avLst/>
            <a:gdLst/>
            <a:ahLst/>
            <a:cxnLst/>
            <a:rect l="0" t="0" r="r" b="b"/>
            <a:pathLst>
              <a:path w="10007" h="5778">
                <a:moveTo>
                  <a:pt x="10007" y="0"/>
                </a:moveTo>
                <a:lnTo>
                  <a:pt x="0" y="5778"/>
                </a:lnTo>
                <a:lnTo>
                  <a:pt x="0" y="5679"/>
                </a:lnTo>
                <a:lnTo>
                  <a:pt x="9835" y="0"/>
                </a:lnTo>
                <a:lnTo>
                  <a:pt x="10007" y="0"/>
                </a:lnTo>
                <a:close/>
              </a:path>
            </a:pathLst>
          </a:custGeom>
          <a:solidFill>
            <a:srgbClr val="117B79"/>
          </a:solidFill>
          <a:ln w="0">
            <a:noFill/>
          </a:ln>
        </p:spPr>
      </p:sp>
      <p:sp>
        <p:nvSpPr>
          <p:cNvPr id="699" name="Freeform 698"/>
          <p:cNvSpPr/>
          <p:nvPr/>
        </p:nvSpPr>
        <p:spPr>
          <a:xfrm>
            <a:off x="0" y="9360"/>
            <a:ext cx="3540600" cy="2044440"/>
          </a:xfrm>
          <a:custGeom>
            <a:avLst/>
            <a:gdLst/>
            <a:ahLst/>
            <a:cxnLst/>
            <a:rect l="0" t="0" r="r" b="b"/>
            <a:pathLst>
              <a:path w="9835" h="5679">
                <a:moveTo>
                  <a:pt x="9835" y="0"/>
                </a:moveTo>
                <a:lnTo>
                  <a:pt x="0" y="5679"/>
                </a:lnTo>
                <a:lnTo>
                  <a:pt x="0" y="5579"/>
                </a:lnTo>
                <a:lnTo>
                  <a:pt x="9662" y="0"/>
                </a:lnTo>
                <a:lnTo>
                  <a:pt x="9835" y="0"/>
                </a:lnTo>
                <a:close/>
              </a:path>
            </a:pathLst>
          </a:custGeom>
          <a:solidFill>
            <a:srgbClr val="117B79"/>
          </a:solidFill>
          <a:ln w="0">
            <a:noFill/>
          </a:ln>
        </p:spPr>
      </p:sp>
      <p:sp>
        <p:nvSpPr>
          <p:cNvPr id="700" name="Freeform 699"/>
          <p:cNvSpPr/>
          <p:nvPr/>
        </p:nvSpPr>
        <p:spPr>
          <a:xfrm>
            <a:off x="0" y="9360"/>
            <a:ext cx="3478320" cy="2008440"/>
          </a:xfrm>
          <a:custGeom>
            <a:avLst/>
            <a:gdLst/>
            <a:ahLst/>
            <a:cxnLst/>
            <a:rect l="0" t="0" r="r" b="b"/>
            <a:pathLst>
              <a:path w="9662" h="5579">
                <a:moveTo>
                  <a:pt x="9662" y="0"/>
                </a:moveTo>
                <a:lnTo>
                  <a:pt x="0" y="5579"/>
                </a:lnTo>
                <a:lnTo>
                  <a:pt x="0" y="5480"/>
                </a:lnTo>
                <a:lnTo>
                  <a:pt x="9490" y="0"/>
                </a:lnTo>
                <a:lnTo>
                  <a:pt x="9662" y="0"/>
                </a:lnTo>
                <a:close/>
              </a:path>
            </a:pathLst>
          </a:custGeom>
          <a:solidFill>
            <a:srgbClr val="117C7A"/>
          </a:solidFill>
          <a:ln w="0">
            <a:noFill/>
          </a:ln>
        </p:spPr>
      </p:sp>
      <p:sp>
        <p:nvSpPr>
          <p:cNvPr id="701" name="Freeform 700"/>
          <p:cNvSpPr/>
          <p:nvPr/>
        </p:nvSpPr>
        <p:spPr>
          <a:xfrm>
            <a:off x="0" y="9360"/>
            <a:ext cx="3416400" cy="1972800"/>
          </a:xfrm>
          <a:custGeom>
            <a:avLst/>
            <a:gdLst/>
            <a:ahLst/>
            <a:cxnLst/>
            <a:rect l="0" t="0" r="r" b="b"/>
            <a:pathLst>
              <a:path w="9490" h="5480">
                <a:moveTo>
                  <a:pt x="9490" y="0"/>
                </a:moveTo>
                <a:lnTo>
                  <a:pt x="0" y="5480"/>
                </a:lnTo>
                <a:lnTo>
                  <a:pt x="0" y="5380"/>
                </a:lnTo>
                <a:lnTo>
                  <a:pt x="9317" y="0"/>
                </a:lnTo>
                <a:lnTo>
                  <a:pt x="9490" y="0"/>
                </a:lnTo>
                <a:close/>
              </a:path>
            </a:pathLst>
          </a:custGeom>
          <a:solidFill>
            <a:srgbClr val="117C7A"/>
          </a:solidFill>
          <a:ln w="0">
            <a:noFill/>
          </a:ln>
        </p:spPr>
      </p:sp>
      <p:sp>
        <p:nvSpPr>
          <p:cNvPr id="702" name="Freeform 701"/>
          <p:cNvSpPr/>
          <p:nvPr/>
        </p:nvSpPr>
        <p:spPr>
          <a:xfrm>
            <a:off x="0" y="9360"/>
            <a:ext cx="3354120" cy="1936800"/>
          </a:xfrm>
          <a:custGeom>
            <a:avLst/>
            <a:gdLst/>
            <a:ahLst/>
            <a:cxnLst/>
            <a:rect l="0" t="0" r="r" b="b"/>
            <a:pathLst>
              <a:path w="9317" h="5380">
                <a:moveTo>
                  <a:pt x="9317" y="0"/>
                </a:moveTo>
                <a:lnTo>
                  <a:pt x="0" y="5380"/>
                </a:lnTo>
                <a:lnTo>
                  <a:pt x="0" y="5280"/>
                </a:lnTo>
                <a:lnTo>
                  <a:pt x="9145" y="0"/>
                </a:lnTo>
                <a:lnTo>
                  <a:pt x="9317" y="0"/>
                </a:lnTo>
                <a:close/>
              </a:path>
            </a:pathLst>
          </a:custGeom>
          <a:solidFill>
            <a:srgbClr val="117D7B"/>
          </a:solidFill>
          <a:ln w="0">
            <a:noFill/>
          </a:ln>
        </p:spPr>
      </p:sp>
      <p:sp>
        <p:nvSpPr>
          <p:cNvPr id="703" name="Freeform 702"/>
          <p:cNvSpPr/>
          <p:nvPr/>
        </p:nvSpPr>
        <p:spPr>
          <a:xfrm>
            <a:off x="0" y="9360"/>
            <a:ext cx="3292200" cy="1900800"/>
          </a:xfrm>
          <a:custGeom>
            <a:avLst/>
            <a:gdLst/>
            <a:ahLst/>
            <a:cxnLst/>
            <a:rect l="0" t="0" r="r" b="b"/>
            <a:pathLst>
              <a:path w="9145" h="5280">
                <a:moveTo>
                  <a:pt x="9145" y="0"/>
                </a:moveTo>
                <a:lnTo>
                  <a:pt x="0" y="5280"/>
                </a:lnTo>
                <a:lnTo>
                  <a:pt x="0" y="5181"/>
                </a:lnTo>
                <a:lnTo>
                  <a:pt x="8972" y="0"/>
                </a:lnTo>
                <a:lnTo>
                  <a:pt x="9145" y="0"/>
                </a:lnTo>
                <a:close/>
              </a:path>
            </a:pathLst>
          </a:custGeom>
          <a:solidFill>
            <a:srgbClr val="117E7C"/>
          </a:solidFill>
          <a:ln w="0">
            <a:noFill/>
          </a:ln>
        </p:spPr>
      </p:sp>
      <p:sp>
        <p:nvSpPr>
          <p:cNvPr id="704" name="Freeform 703"/>
          <p:cNvSpPr/>
          <p:nvPr/>
        </p:nvSpPr>
        <p:spPr>
          <a:xfrm>
            <a:off x="0" y="9360"/>
            <a:ext cx="3229920" cy="1865160"/>
          </a:xfrm>
          <a:custGeom>
            <a:avLst/>
            <a:gdLst/>
            <a:ahLst/>
            <a:cxnLst/>
            <a:rect l="0" t="0" r="r" b="b"/>
            <a:pathLst>
              <a:path w="8972" h="5181">
                <a:moveTo>
                  <a:pt x="8972" y="0"/>
                </a:moveTo>
                <a:lnTo>
                  <a:pt x="0" y="5181"/>
                </a:lnTo>
                <a:lnTo>
                  <a:pt x="0" y="5081"/>
                </a:lnTo>
                <a:lnTo>
                  <a:pt x="8800" y="0"/>
                </a:lnTo>
                <a:lnTo>
                  <a:pt x="8972" y="0"/>
                </a:lnTo>
                <a:close/>
              </a:path>
            </a:pathLst>
          </a:custGeom>
          <a:solidFill>
            <a:srgbClr val="117E7C"/>
          </a:solidFill>
          <a:ln w="0">
            <a:noFill/>
          </a:ln>
        </p:spPr>
      </p:sp>
      <p:sp>
        <p:nvSpPr>
          <p:cNvPr id="705" name="Freeform 704"/>
          <p:cNvSpPr/>
          <p:nvPr/>
        </p:nvSpPr>
        <p:spPr>
          <a:xfrm>
            <a:off x="0" y="9360"/>
            <a:ext cx="3168000" cy="1829160"/>
          </a:xfrm>
          <a:custGeom>
            <a:avLst/>
            <a:gdLst/>
            <a:ahLst/>
            <a:cxnLst/>
            <a:rect l="0" t="0" r="r" b="b"/>
            <a:pathLst>
              <a:path w="8800" h="5081">
                <a:moveTo>
                  <a:pt x="8800" y="0"/>
                </a:moveTo>
                <a:lnTo>
                  <a:pt x="0" y="5081"/>
                </a:lnTo>
                <a:lnTo>
                  <a:pt x="0" y="4982"/>
                </a:lnTo>
                <a:lnTo>
                  <a:pt x="8627" y="0"/>
                </a:lnTo>
                <a:lnTo>
                  <a:pt x="8800" y="0"/>
                </a:lnTo>
                <a:close/>
              </a:path>
            </a:pathLst>
          </a:custGeom>
          <a:solidFill>
            <a:srgbClr val="127F7D"/>
          </a:solidFill>
          <a:ln w="0">
            <a:noFill/>
          </a:ln>
        </p:spPr>
      </p:sp>
      <p:sp>
        <p:nvSpPr>
          <p:cNvPr id="706" name="Freeform 705"/>
          <p:cNvSpPr/>
          <p:nvPr/>
        </p:nvSpPr>
        <p:spPr>
          <a:xfrm>
            <a:off x="0" y="9360"/>
            <a:ext cx="3105720" cy="1793520"/>
          </a:xfrm>
          <a:custGeom>
            <a:avLst/>
            <a:gdLst/>
            <a:ahLst/>
            <a:cxnLst/>
            <a:rect l="0" t="0" r="r" b="b"/>
            <a:pathLst>
              <a:path w="8627" h="4982">
                <a:moveTo>
                  <a:pt x="8627" y="0"/>
                </a:moveTo>
                <a:lnTo>
                  <a:pt x="0" y="4982"/>
                </a:lnTo>
                <a:lnTo>
                  <a:pt x="0" y="4882"/>
                </a:lnTo>
                <a:lnTo>
                  <a:pt x="8455" y="0"/>
                </a:lnTo>
                <a:lnTo>
                  <a:pt x="8627" y="0"/>
                </a:lnTo>
                <a:close/>
              </a:path>
            </a:pathLst>
          </a:custGeom>
          <a:solidFill>
            <a:srgbClr val="127F7D"/>
          </a:solidFill>
          <a:ln w="0">
            <a:noFill/>
          </a:ln>
        </p:spPr>
      </p:sp>
      <p:sp>
        <p:nvSpPr>
          <p:cNvPr id="707" name="Freeform 706"/>
          <p:cNvSpPr/>
          <p:nvPr/>
        </p:nvSpPr>
        <p:spPr>
          <a:xfrm>
            <a:off x="0" y="9360"/>
            <a:ext cx="3043800" cy="1757520"/>
          </a:xfrm>
          <a:custGeom>
            <a:avLst/>
            <a:gdLst/>
            <a:ahLst/>
            <a:cxnLst/>
            <a:rect l="0" t="0" r="r" b="b"/>
            <a:pathLst>
              <a:path w="8455" h="4882">
                <a:moveTo>
                  <a:pt x="8455" y="0"/>
                </a:moveTo>
                <a:lnTo>
                  <a:pt x="0" y="4882"/>
                </a:lnTo>
                <a:lnTo>
                  <a:pt x="0" y="4782"/>
                </a:lnTo>
                <a:lnTo>
                  <a:pt x="8282" y="0"/>
                </a:lnTo>
                <a:lnTo>
                  <a:pt x="8455" y="0"/>
                </a:lnTo>
                <a:close/>
              </a:path>
            </a:pathLst>
          </a:custGeom>
          <a:solidFill>
            <a:srgbClr val="12807E"/>
          </a:solidFill>
          <a:ln w="0">
            <a:noFill/>
          </a:ln>
        </p:spPr>
      </p:sp>
      <p:sp>
        <p:nvSpPr>
          <p:cNvPr id="708" name="Freeform 707"/>
          <p:cNvSpPr/>
          <p:nvPr/>
        </p:nvSpPr>
        <p:spPr>
          <a:xfrm>
            <a:off x="0" y="9360"/>
            <a:ext cx="2981520" cy="1721520"/>
          </a:xfrm>
          <a:custGeom>
            <a:avLst/>
            <a:gdLst/>
            <a:ahLst/>
            <a:cxnLst/>
            <a:rect l="0" t="0" r="r" b="b"/>
            <a:pathLst>
              <a:path w="8282" h="4782">
                <a:moveTo>
                  <a:pt x="8282" y="0"/>
                </a:moveTo>
                <a:lnTo>
                  <a:pt x="0" y="4782"/>
                </a:lnTo>
                <a:lnTo>
                  <a:pt x="0" y="4683"/>
                </a:lnTo>
                <a:lnTo>
                  <a:pt x="8110" y="0"/>
                </a:lnTo>
                <a:lnTo>
                  <a:pt x="8282" y="0"/>
                </a:lnTo>
                <a:close/>
              </a:path>
            </a:pathLst>
          </a:custGeom>
          <a:solidFill>
            <a:srgbClr val="12817F"/>
          </a:solidFill>
          <a:ln w="0">
            <a:noFill/>
          </a:ln>
        </p:spPr>
      </p:sp>
      <p:sp>
        <p:nvSpPr>
          <p:cNvPr id="709" name="Freeform 708"/>
          <p:cNvSpPr/>
          <p:nvPr/>
        </p:nvSpPr>
        <p:spPr>
          <a:xfrm>
            <a:off x="0" y="9360"/>
            <a:ext cx="2919600" cy="1685880"/>
          </a:xfrm>
          <a:custGeom>
            <a:avLst/>
            <a:gdLst/>
            <a:ahLst/>
            <a:cxnLst/>
            <a:rect l="0" t="0" r="r" b="b"/>
            <a:pathLst>
              <a:path w="8110" h="4683">
                <a:moveTo>
                  <a:pt x="8110" y="0"/>
                </a:moveTo>
                <a:lnTo>
                  <a:pt x="0" y="4683"/>
                </a:lnTo>
                <a:lnTo>
                  <a:pt x="0" y="4583"/>
                </a:lnTo>
                <a:lnTo>
                  <a:pt x="7937" y="0"/>
                </a:lnTo>
                <a:lnTo>
                  <a:pt x="8110" y="0"/>
                </a:lnTo>
                <a:close/>
              </a:path>
            </a:pathLst>
          </a:custGeom>
          <a:solidFill>
            <a:srgbClr val="12817F"/>
          </a:solidFill>
          <a:ln w="0">
            <a:noFill/>
          </a:ln>
        </p:spPr>
      </p:sp>
      <p:sp>
        <p:nvSpPr>
          <p:cNvPr id="710" name="Freeform 709"/>
          <p:cNvSpPr/>
          <p:nvPr/>
        </p:nvSpPr>
        <p:spPr>
          <a:xfrm>
            <a:off x="0" y="9360"/>
            <a:ext cx="2857320" cy="1649880"/>
          </a:xfrm>
          <a:custGeom>
            <a:avLst/>
            <a:gdLst/>
            <a:ahLst/>
            <a:cxnLst/>
            <a:rect l="0" t="0" r="r" b="b"/>
            <a:pathLst>
              <a:path w="7937" h="4583">
                <a:moveTo>
                  <a:pt x="7937" y="0"/>
                </a:moveTo>
                <a:lnTo>
                  <a:pt x="0" y="4583"/>
                </a:lnTo>
                <a:lnTo>
                  <a:pt x="0" y="4483"/>
                </a:lnTo>
                <a:lnTo>
                  <a:pt x="7764" y="0"/>
                </a:lnTo>
                <a:lnTo>
                  <a:pt x="7937" y="0"/>
                </a:lnTo>
                <a:close/>
              </a:path>
            </a:pathLst>
          </a:custGeom>
          <a:solidFill>
            <a:srgbClr val="128280"/>
          </a:solidFill>
          <a:ln w="0">
            <a:noFill/>
          </a:ln>
        </p:spPr>
      </p:sp>
      <p:sp>
        <p:nvSpPr>
          <p:cNvPr id="711" name="Freeform 710"/>
          <p:cNvSpPr/>
          <p:nvPr/>
        </p:nvSpPr>
        <p:spPr>
          <a:xfrm>
            <a:off x="0" y="9360"/>
            <a:ext cx="2795040" cy="1613880"/>
          </a:xfrm>
          <a:custGeom>
            <a:avLst/>
            <a:gdLst/>
            <a:ahLst/>
            <a:cxnLst/>
            <a:rect l="0" t="0" r="r" b="b"/>
            <a:pathLst>
              <a:path w="7764" h="4483">
                <a:moveTo>
                  <a:pt x="7764" y="0"/>
                </a:moveTo>
                <a:lnTo>
                  <a:pt x="0" y="4483"/>
                </a:lnTo>
                <a:lnTo>
                  <a:pt x="0" y="4384"/>
                </a:lnTo>
                <a:lnTo>
                  <a:pt x="7592" y="0"/>
                </a:lnTo>
                <a:lnTo>
                  <a:pt x="7764" y="0"/>
                </a:lnTo>
                <a:close/>
              </a:path>
            </a:pathLst>
          </a:custGeom>
          <a:solidFill>
            <a:srgbClr val="128381"/>
          </a:solidFill>
          <a:ln w="0">
            <a:noFill/>
          </a:ln>
        </p:spPr>
      </p:sp>
      <p:sp>
        <p:nvSpPr>
          <p:cNvPr id="712" name="Freeform 711"/>
          <p:cNvSpPr/>
          <p:nvPr/>
        </p:nvSpPr>
        <p:spPr>
          <a:xfrm>
            <a:off x="0" y="9360"/>
            <a:ext cx="2733120" cy="1578240"/>
          </a:xfrm>
          <a:custGeom>
            <a:avLst/>
            <a:gdLst/>
            <a:ahLst/>
            <a:cxnLst/>
            <a:rect l="0" t="0" r="r" b="b"/>
            <a:pathLst>
              <a:path w="7592" h="4384">
                <a:moveTo>
                  <a:pt x="7592" y="0"/>
                </a:moveTo>
                <a:lnTo>
                  <a:pt x="0" y="4384"/>
                </a:lnTo>
                <a:lnTo>
                  <a:pt x="0" y="4284"/>
                </a:lnTo>
                <a:lnTo>
                  <a:pt x="7419" y="0"/>
                </a:lnTo>
                <a:lnTo>
                  <a:pt x="7592" y="0"/>
                </a:lnTo>
                <a:close/>
              </a:path>
            </a:pathLst>
          </a:custGeom>
          <a:solidFill>
            <a:srgbClr val="128381"/>
          </a:solidFill>
          <a:ln w="0">
            <a:noFill/>
          </a:ln>
        </p:spPr>
      </p:sp>
      <p:sp>
        <p:nvSpPr>
          <p:cNvPr id="713" name="Freeform 712"/>
          <p:cNvSpPr/>
          <p:nvPr/>
        </p:nvSpPr>
        <p:spPr>
          <a:xfrm>
            <a:off x="0" y="9360"/>
            <a:ext cx="2670840" cy="1542240"/>
          </a:xfrm>
          <a:custGeom>
            <a:avLst/>
            <a:gdLst/>
            <a:ahLst/>
            <a:cxnLst/>
            <a:rect l="0" t="0" r="r" b="b"/>
            <a:pathLst>
              <a:path w="7419" h="4284">
                <a:moveTo>
                  <a:pt x="7419" y="0"/>
                </a:moveTo>
                <a:lnTo>
                  <a:pt x="0" y="4284"/>
                </a:lnTo>
                <a:lnTo>
                  <a:pt x="0" y="4185"/>
                </a:lnTo>
                <a:lnTo>
                  <a:pt x="7247" y="0"/>
                </a:lnTo>
                <a:lnTo>
                  <a:pt x="7419" y="0"/>
                </a:lnTo>
                <a:close/>
              </a:path>
            </a:pathLst>
          </a:custGeom>
          <a:solidFill>
            <a:srgbClr val="128482"/>
          </a:solidFill>
          <a:ln w="0">
            <a:noFill/>
          </a:ln>
        </p:spPr>
      </p:sp>
      <p:sp>
        <p:nvSpPr>
          <p:cNvPr id="714" name="Freeform 713"/>
          <p:cNvSpPr/>
          <p:nvPr/>
        </p:nvSpPr>
        <p:spPr>
          <a:xfrm>
            <a:off x="0" y="9360"/>
            <a:ext cx="2608920" cy="1506600"/>
          </a:xfrm>
          <a:custGeom>
            <a:avLst/>
            <a:gdLst/>
            <a:ahLst/>
            <a:cxnLst/>
            <a:rect l="0" t="0" r="r" b="b"/>
            <a:pathLst>
              <a:path w="7247" h="4185">
                <a:moveTo>
                  <a:pt x="7247" y="0"/>
                </a:moveTo>
                <a:lnTo>
                  <a:pt x="0" y="4185"/>
                </a:lnTo>
                <a:lnTo>
                  <a:pt x="0" y="4085"/>
                </a:lnTo>
                <a:lnTo>
                  <a:pt x="7074" y="0"/>
                </a:lnTo>
                <a:lnTo>
                  <a:pt x="7247" y="0"/>
                </a:lnTo>
                <a:close/>
              </a:path>
            </a:pathLst>
          </a:custGeom>
          <a:solidFill>
            <a:srgbClr val="128482"/>
          </a:solidFill>
          <a:ln w="0">
            <a:noFill/>
          </a:ln>
        </p:spPr>
      </p:sp>
      <p:sp>
        <p:nvSpPr>
          <p:cNvPr id="715" name="Freeform 714"/>
          <p:cNvSpPr/>
          <p:nvPr/>
        </p:nvSpPr>
        <p:spPr>
          <a:xfrm>
            <a:off x="0" y="9360"/>
            <a:ext cx="2546640" cy="1470600"/>
          </a:xfrm>
          <a:custGeom>
            <a:avLst/>
            <a:gdLst/>
            <a:ahLst/>
            <a:cxnLst/>
            <a:rect l="0" t="0" r="r" b="b"/>
            <a:pathLst>
              <a:path w="7074" h="4085">
                <a:moveTo>
                  <a:pt x="7074" y="0"/>
                </a:moveTo>
                <a:lnTo>
                  <a:pt x="0" y="4085"/>
                </a:lnTo>
                <a:lnTo>
                  <a:pt x="0" y="3985"/>
                </a:lnTo>
                <a:lnTo>
                  <a:pt x="6902" y="0"/>
                </a:lnTo>
                <a:lnTo>
                  <a:pt x="7074" y="0"/>
                </a:lnTo>
                <a:close/>
              </a:path>
            </a:pathLst>
          </a:custGeom>
          <a:solidFill>
            <a:srgbClr val="128583"/>
          </a:solidFill>
          <a:ln w="0">
            <a:noFill/>
          </a:ln>
        </p:spPr>
      </p:sp>
      <p:sp>
        <p:nvSpPr>
          <p:cNvPr id="716" name="Freeform 715"/>
          <p:cNvSpPr/>
          <p:nvPr/>
        </p:nvSpPr>
        <p:spPr>
          <a:xfrm>
            <a:off x="0" y="9360"/>
            <a:ext cx="2484720" cy="1434600"/>
          </a:xfrm>
          <a:custGeom>
            <a:avLst/>
            <a:gdLst/>
            <a:ahLst/>
            <a:cxnLst/>
            <a:rect l="0" t="0" r="r" b="b"/>
            <a:pathLst>
              <a:path w="6902" h="3985">
                <a:moveTo>
                  <a:pt x="6902" y="0"/>
                </a:moveTo>
                <a:lnTo>
                  <a:pt x="0" y="3985"/>
                </a:lnTo>
                <a:lnTo>
                  <a:pt x="0" y="3886"/>
                </a:lnTo>
                <a:lnTo>
                  <a:pt x="6729" y="0"/>
                </a:lnTo>
                <a:lnTo>
                  <a:pt x="6902" y="0"/>
                </a:lnTo>
                <a:close/>
              </a:path>
            </a:pathLst>
          </a:custGeom>
          <a:solidFill>
            <a:srgbClr val="138684"/>
          </a:solidFill>
          <a:ln w="0">
            <a:noFill/>
          </a:ln>
        </p:spPr>
      </p:sp>
      <p:sp>
        <p:nvSpPr>
          <p:cNvPr id="717" name="Freeform 716"/>
          <p:cNvSpPr/>
          <p:nvPr/>
        </p:nvSpPr>
        <p:spPr>
          <a:xfrm>
            <a:off x="0" y="9360"/>
            <a:ext cx="2422440" cy="1398960"/>
          </a:xfrm>
          <a:custGeom>
            <a:avLst/>
            <a:gdLst/>
            <a:ahLst/>
            <a:cxnLst/>
            <a:rect l="0" t="0" r="r" b="b"/>
            <a:pathLst>
              <a:path w="6729" h="3886">
                <a:moveTo>
                  <a:pt x="6729" y="0"/>
                </a:moveTo>
                <a:lnTo>
                  <a:pt x="0" y="3886"/>
                </a:lnTo>
                <a:lnTo>
                  <a:pt x="0" y="3786"/>
                </a:lnTo>
                <a:lnTo>
                  <a:pt x="6557" y="0"/>
                </a:lnTo>
                <a:lnTo>
                  <a:pt x="6729" y="0"/>
                </a:lnTo>
                <a:close/>
              </a:path>
            </a:pathLst>
          </a:custGeom>
          <a:solidFill>
            <a:srgbClr val="138684"/>
          </a:solidFill>
          <a:ln w="0">
            <a:noFill/>
          </a:ln>
        </p:spPr>
      </p:sp>
      <p:sp>
        <p:nvSpPr>
          <p:cNvPr id="718" name="Freeform 717"/>
          <p:cNvSpPr/>
          <p:nvPr/>
        </p:nvSpPr>
        <p:spPr>
          <a:xfrm>
            <a:off x="0" y="9360"/>
            <a:ext cx="2360520" cy="1362960"/>
          </a:xfrm>
          <a:custGeom>
            <a:avLst/>
            <a:gdLst/>
            <a:ahLst/>
            <a:cxnLst/>
            <a:rect l="0" t="0" r="r" b="b"/>
            <a:pathLst>
              <a:path w="6557" h="3786">
                <a:moveTo>
                  <a:pt x="6557" y="0"/>
                </a:moveTo>
                <a:lnTo>
                  <a:pt x="0" y="3786"/>
                </a:lnTo>
                <a:lnTo>
                  <a:pt x="0" y="3687"/>
                </a:lnTo>
                <a:lnTo>
                  <a:pt x="6384" y="0"/>
                </a:lnTo>
                <a:lnTo>
                  <a:pt x="6557" y="0"/>
                </a:lnTo>
                <a:close/>
              </a:path>
            </a:pathLst>
          </a:custGeom>
          <a:solidFill>
            <a:srgbClr val="138785"/>
          </a:solidFill>
          <a:ln w="0">
            <a:noFill/>
          </a:ln>
        </p:spPr>
      </p:sp>
      <p:sp>
        <p:nvSpPr>
          <p:cNvPr id="719" name="Freeform 718"/>
          <p:cNvSpPr/>
          <p:nvPr/>
        </p:nvSpPr>
        <p:spPr>
          <a:xfrm>
            <a:off x="0" y="9360"/>
            <a:ext cx="2298240" cy="1327320"/>
          </a:xfrm>
          <a:custGeom>
            <a:avLst/>
            <a:gdLst/>
            <a:ahLst/>
            <a:cxnLst/>
            <a:rect l="0" t="0" r="r" b="b"/>
            <a:pathLst>
              <a:path w="6384" h="3687">
                <a:moveTo>
                  <a:pt x="6384" y="0"/>
                </a:moveTo>
                <a:lnTo>
                  <a:pt x="0" y="3687"/>
                </a:lnTo>
                <a:lnTo>
                  <a:pt x="0" y="3587"/>
                </a:lnTo>
                <a:lnTo>
                  <a:pt x="6212" y="0"/>
                </a:lnTo>
                <a:lnTo>
                  <a:pt x="6384" y="0"/>
                </a:lnTo>
                <a:close/>
              </a:path>
            </a:pathLst>
          </a:custGeom>
          <a:solidFill>
            <a:srgbClr val="138785"/>
          </a:solidFill>
          <a:ln w="0">
            <a:noFill/>
          </a:ln>
        </p:spPr>
      </p:sp>
      <p:sp>
        <p:nvSpPr>
          <p:cNvPr id="720" name="Freeform 719"/>
          <p:cNvSpPr/>
          <p:nvPr/>
        </p:nvSpPr>
        <p:spPr>
          <a:xfrm>
            <a:off x="0" y="9360"/>
            <a:ext cx="2236320" cy="1291320"/>
          </a:xfrm>
          <a:custGeom>
            <a:avLst/>
            <a:gdLst/>
            <a:ahLst/>
            <a:cxnLst/>
            <a:rect l="0" t="0" r="r" b="b"/>
            <a:pathLst>
              <a:path w="6212" h="3587">
                <a:moveTo>
                  <a:pt x="6212" y="0"/>
                </a:moveTo>
                <a:lnTo>
                  <a:pt x="0" y="3587"/>
                </a:lnTo>
                <a:lnTo>
                  <a:pt x="0" y="3487"/>
                </a:lnTo>
                <a:lnTo>
                  <a:pt x="6039" y="0"/>
                </a:lnTo>
                <a:lnTo>
                  <a:pt x="6212" y="0"/>
                </a:lnTo>
                <a:close/>
              </a:path>
            </a:pathLst>
          </a:custGeom>
          <a:solidFill>
            <a:srgbClr val="138886"/>
          </a:solidFill>
          <a:ln w="0">
            <a:noFill/>
          </a:ln>
        </p:spPr>
      </p:sp>
      <p:sp>
        <p:nvSpPr>
          <p:cNvPr id="721" name="Freeform 720"/>
          <p:cNvSpPr/>
          <p:nvPr/>
        </p:nvSpPr>
        <p:spPr>
          <a:xfrm>
            <a:off x="0" y="9360"/>
            <a:ext cx="2174040" cy="1255320"/>
          </a:xfrm>
          <a:custGeom>
            <a:avLst/>
            <a:gdLst/>
            <a:ahLst/>
            <a:cxnLst/>
            <a:rect l="0" t="0" r="r" b="b"/>
            <a:pathLst>
              <a:path w="6039" h="3487">
                <a:moveTo>
                  <a:pt x="6039" y="0"/>
                </a:moveTo>
                <a:lnTo>
                  <a:pt x="0" y="3487"/>
                </a:lnTo>
                <a:lnTo>
                  <a:pt x="0" y="3388"/>
                </a:lnTo>
                <a:lnTo>
                  <a:pt x="5867" y="0"/>
                </a:lnTo>
                <a:lnTo>
                  <a:pt x="6039" y="0"/>
                </a:lnTo>
                <a:close/>
              </a:path>
            </a:pathLst>
          </a:custGeom>
          <a:solidFill>
            <a:srgbClr val="138987"/>
          </a:solidFill>
          <a:ln w="0">
            <a:noFill/>
          </a:ln>
        </p:spPr>
      </p:sp>
      <p:sp>
        <p:nvSpPr>
          <p:cNvPr id="722" name="Freeform 721"/>
          <p:cNvSpPr/>
          <p:nvPr/>
        </p:nvSpPr>
        <p:spPr>
          <a:xfrm>
            <a:off x="0" y="9360"/>
            <a:ext cx="2112120" cy="1219680"/>
          </a:xfrm>
          <a:custGeom>
            <a:avLst/>
            <a:gdLst/>
            <a:ahLst/>
            <a:cxnLst/>
            <a:rect l="0" t="0" r="r" b="b"/>
            <a:pathLst>
              <a:path w="5867" h="3388">
                <a:moveTo>
                  <a:pt x="5867" y="0"/>
                </a:moveTo>
                <a:lnTo>
                  <a:pt x="0" y="3388"/>
                </a:lnTo>
                <a:lnTo>
                  <a:pt x="0" y="3288"/>
                </a:lnTo>
                <a:lnTo>
                  <a:pt x="5694" y="0"/>
                </a:lnTo>
                <a:lnTo>
                  <a:pt x="5867" y="0"/>
                </a:lnTo>
                <a:close/>
              </a:path>
            </a:pathLst>
          </a:custGeom>
          <a:solidFill>
            <a:srgbClr val="138987"/>
          </a:solidFill>
          <a:ln w="0">
            <a:noFill/>
          </a:ln>
        </p:spPr>
      </p:sp>
      <p:sp>
        <p:nvSpPr>
          <p:cNvPr id="723" name="Freeform 722"/>
          <p:cNvSpPr/>
          <p:nvPr/>
        </p:nvSpPr>
        <p:spPr>
          <a:xfrm>
            <a:off x="0" y="9360"/>
            <a:ext cx="2049840" cy="1183680"/>
          </a:xfrm>
          <a:custGeom>
            <a:avLst/>
            <a:gdLst/>
            <a:ahLst/>
            <a:cxnLst/>
            <a:rect l="0" t="0" r="r" b="b"/>
            <a:pathLst>
              <a:path w="5694" h="3288">
                <a:moveTo>
                  <a:pt x="5694" y="0"/>
                </a:moveTo>
                <a:lnTo>
                  <a:pt x="0" y="3288"/>
                </a:lnTo>
                <a:lnTo>
                  <a:pt x="0" y="3189"/>
                </a:lnTo>
                <a:lnTo>
                  <a:pt x="5522" y="0"/>
                </a:lnTo>
                <a:lnTo>
                  <a:pt x="5694" y="0"/>
                </a:lnTo>
                <a:close/>
              </a:path>
            </a:pathLst>
          </a:custGeom>
          <a:solidFill>
            <a:srgbClr val="138A88"/>
          </a:solidFill>
          <a:ln w="0">
            <a:noFill/>
          </a:ln>
        </p:spPr>
      </p:sp>
      <p:sp>
        <p:nvSpPr>
          <p:cNvPr id="724" name="Freeform 723"/>
          <p:cNvSpPr/>
          <p:nvPr/>
        </p:nvSpPr>
        <p:spPr>
          <a:xfrm>
            <a:off x="0" y="9360"/>
            <a:ext cx="1987920" cy="1148040"/>
          </a:xfrm>
          <a:custGeom>
            <a:avLst/>
            <a:gdLst/>
            <a:ahLst/>
            <a:cxnLst/>
            <a:rect l="0" t="0" r="r" b="b"/>
            <a:pathLst>
              <a:path w="5522" h="3189">
                <a:moveTo>
                  <a:pt x="5522" y="0"/>
                </a:moveTo>
                <a:lnTo>
                  <a:pt x="0" y="3189"/>
                </a:lnTo>
                <a:lnTo>
                  <a:pt x="0" y="3089"/>
                </a:lnTo>
                <a:lnTo>
                  <a:pt x="5349" y="0"/>
                </a:lnTo>
                <a:lnTo>
                  <a:pt x="5522" y="0"/>
                </a:lnTo>
                <a:close/>
              </a:path>
            </a:pathLst>
          </a:custGeom>
          <a:solidFill>
            <a:srgbClr val="138B89"/>
          </a:solidFill>
          <a:ln w="0">
            <a:noFill/>
          </a:ln>
        </p:spPr>
      </p:sp>
      <p:sp>
        <p:nvSpPr>
          <p:cNvPr id="725" name="Freeform 724"/>
          <p:cNvSpPr/>
          <p:nvPr/>
        </p:nvSpPr>
        <p:spPr>
          <a:xfrm>
            <a:off x="0" y="9360"/>
            <a:ext cx="1925640" cy="1112040"/>
          </a:xfrm>
          <a:custGeom>
            <a:avLst/>
            <a:gdLst/>
            <a:ahLst/>
            <a:cxnLst/>
            <a:rect l="0" t="0" r="r" b="b"/>
            <a:pathLst>
              <a:path w="5349" h="3089">
                <a:moveTo>
                  <a:pt x="5349" y="0"/>
                </a:moveTo>
                <a:lnTo>
                  <a:pt x="0" y="3089"/>
                </a:lnTo>
                <a:lnTo>
                  <a:pt x="0" y="2989"/>
                </a:lnTo>
                <a:lnTo>
                  <a:pt x="5176" y="0"/>
                </a:lnTo>
                <a:lnTo>
                  <a:pt x="5349" y="0"/>
                </a:lnTo>
                <a:close/>
              </a:path>
            </a:pathLst>
          </a:custGeom>
          <a:solidFill>
            <a:srgbClr val="138B89"/>
          </a:solidFill>
          <a:ln w="0">
            <a:noFill/>
          </a:ln>
        </p:spPr>
      </p:sp>
      <p:sp>
        <p:nvSpPr>
          <p:cNvPr id="726" name="Freeform 725"/>
          <p:cNvSpPr/>
          <p:nvPr/>
        </p:nvSpPr>
        <p:spPr>
          <a:xfrm>
            <a:off x="0" y="9360"/>
            <a:ext cx="1863360" cy="1076040"/>
          </a:xfrm>
          <a:custGeom>
            <a:avLst/>
            <a:gdLst/>
            <a:ahLst/>
            <a:cxnLst/>
            <a:rect l="0" t="0" r="r" b="b"/>
            <a:pathLst>
              <a:path w="5176" h="2989">
                <a:moveTo>
                  <a:pt x="5176" y="0"/>
                </a:moveTo>
                <a:lnTo>
                  <a:pt x="0" y="2989"/>
                </a:lnTo>
                <a:lnTo>
                  <a:pt x="0" y="2890"/>
                </a:lnTo>
                <a:lnTo>
                  <a:pt x="5004" y="0"/>
                </a:lnTo>
                <a:lnTo>
                  <a:pt x="5176" y="0"/>
                </a:lnTo>
                <a:close/>
              </a:path>
            </a:pathLst>
          </a:custGeom>
          <a:solidFill>
            <a:srgbClr val="138C8A"/>
          </a:solidFill>
          <a:ln w="0">
            <a:noFill/>
          </a:ln>
        </p:spPr>
      </p:sp>
      <p:sp>
        <p:nvSpPr>
          <p:cNvPr id="727" name="Freeform 726"/>
          <p:cNvSpPr/>
          <p:nvPr/>
        </p:nvSpPr>
        <p:spPr>
          <a:xfrm>
            <a:off x="0" y="9360"/>
            <a:ext cx="1801440" cy="1040400"/>
          </a:xfrm>
          <a:custGeom>
            <a:avLst/>
            <a:gdLst/>
            <a:ahLst/>
            <a:cxnLst/>
            <a:rect l="0" t="0" r="r" b="b"/>
            <a:pathLst>
              <a:path w="5004" h="2890">
                <a:moveTo>
                  <a:pt x="5004" y="0"/>
                </a:moveTo>
                <a:lnTo>
                  <a:pt x="0" y="2890"/>
                </a:lnTo>
                <a:lnTo>
                  <a:pt x="0" y="2790"/>
                </a:lnTo>
                <a:lnTo>
                  <a:pt x="4831" y="0"/>
                </a:lnTo>
                <a:lnTo>
                  <a:pt x="5004" y="0"/>
                </a:lnTo>
                <a:close/>
              </a:path>
            </a:pathLst>
          </a:custGeom>
          <a:solidFill>
            <a:srgbClr val="148C8A"/>
          </a:solidFill>
          <a:ln w="0">
            <a:noFill/>
          </a:ln>
        </p:spPr>
      </p:sp>
      <p:sp>
        <p:nvSpPr>
          <p:cNvPr id="728" name="Freeform 727"/>
          <p:cNvSpPr/>
          <p:nvPr/>
        </p:nvSpPr>
        <p:spPr>
          <a:xfrm>
            <a:off x="0" y="9360"/>
            <a:ext cx="1739160" cy="1004400"/>
          </a:xfrm>
          <a:custGeom>
            <a:avLst/>
            <a:gdLst/>
            <a:ahLst/>
            <a:cxnLst/>
            <a:rect l="0" t="0" r="r" b="b"/>
            <a:pathLst>
              <a:path w="4831" h="2790">
                <a:moveTo>
                  <a:pt x="4831" y="0"/>
                </a:moveTo>
                <a:lnTo>
                  <a:pt x="0" y="2790"/>
                </a:lnTo>
                <a:lnTo>
                  <a:pt x="0" y="2690"/>
                </a:lnTo>
                <a:lnTo>
                  <a:pt x="4659" y="0"/>
                </a:lnTo>
                <a:lnTo>
                  <a:pt x="4831" y="0"/>
                </a:lnTo>
                <a:close/>
              </a:path>
            </a:pathLst>
          </a:custGeom>
          <a:solidFill>
            <a:srgbClr val="148D8B"/>
          </a:solidFill>
          <a:ln w="0">
            <a:noFill/>
          </a:ln>
        </p:spPr>
      </p:sp>
      <p:sp>
        <p:nvSpPr>
          <p:cNvPr id="729" name="Freeform 728"/>
          <p:cNvSpPr/>
          <p:nvPr/>
        </p:nvSpPr>
        <p:spPr>
          <a:xfrm>
            <a:off x="0" y="9360"/>
            <a:ext cx="1677240" cy="968400"/>
          </a:xfrm>
          <a:custGeom>
            <a:avLst/>
            <a:gdLst/>
            <a:ahLst/>
            <a:cxnLst/>
            <a:rect l="0" t="0" r="r" b="b"/>
            <a:pathLst>
              <a:path w="4659" h="2690">
                <a:moveTo>
                  <a:pt x="4659" y="0"/>
                </a:moveTo>
                <a:lnTo>
                  <a:pt x="0" y="2690"/>
                </a:lnTo>
                <a:lnTo>
                  <a:pt x="0" y="2591"/>
                </a:lnTo>
                <a:lnTo>
                  <a:pt x="4486" y="0"/>
                </a:lnTo>
                <a:lnTo>
                  <a:pt x="4659" y="0"/>
                </a:lnTo>
                <a:close/>
              </a:path>
            </a:pathLst>
          </a:custGeom>
          <a:solidFill>
            <a:srgbClr val="148E8C"/>
          </a:solidFill>
          <a:ln w="0">
            <a:noFill/>
          </a:ln>
        </p:spPr>
      </p:sp>
      <p:sp>
        <p:nvSpPr>
          <p:cNvPr id="730" name="Freeform 729"/>
          <p:cNvSpPr/>
          <p:nvPr/>
        </p:nvSpPr>
        <p:spPr>
          <a:xfrm>
            <a:off x="0" y="9360"/>
            <a:ext cx="1614960" cy="932760"/>
          </a:xfrm>
          <a:custGeom>
            <a:avLst/>
            <a:gdLst/>
            <a:ahLst/>
            <a:cxnLst/>
            <a:rect l="0" t="0" r="r" b="b"/>
            <a:pathLst>
              <a:path w="4486" h="2591">
                <a:moveTo>
                  <a:pt x="4486" y="0"/>
                </a:moveTo>
                <a:lnTo>
                  <a:pt x="0" y="2591"/>
                </a:lnTo>
                <a:lnTo>
                  <a:pt x="0" y="2491"/>
                </a:lnTo>
                <a:lnTo>
                  <a:pt x="4314" y="0"/>
                </a:lnTo>
                <a:lnTo>
                  <a:pt x="4486" y="0"/>
                </a:lnTo>
                <a:close/>
              </a:path>
            </a:pathLst>
          </a:custGeom>
          <a:solidFill>
            <a:srgbClr val="148E8C"/>
          </a:solidFill>
          <a:ln w="0">
            <a:noFill/>
          </a:ln>
        </p:spPr>
      </p:sp>
      <p:sp>
        <p:nvSpPr>
          <p:cNvPr id="731" name="Freeform 730"/>
          <p:cNvSpPr/>
          <p:nvPr/>
        </p:nvSpPr>
        <p:spPr>
          <a:xfrm>
            <a:off x="0" y="9360"/>
            <a:ext cx="1553040" cy="896760"/>
          </a:xfrm>
          <a:custGeom>
            <a:avLst/>
            <a:gdLst/>
            <a:ahLst/>
            <a:cxnLst/>
            <a:rect l="0" t="0" r="r" b="b"/>
            <a:pathLst>
              <a:path w="4314" h="2491">
                <a:moveTo>
                  <a:pt x="4314" y="0"/>
                </a:moveTo>
                <a:lnTo>
                  <a:pt x="0" y="2491"/>
                </a:lnTo>
                <a:lnTo>
                  <a:pt x="0" y="2392"/>
                </a:lnTo>
                <a:lnTo>
                  <a:pt x="4141" y="0"/>
                </a:lnTo>
                <a:lnTo>
                  <a:pt x="4314" y="0"/>
                </a:lnTo>
                <a:close/>
              </a:path>
            </a:pathLst>
          </a:custGeom>
          <a:solidFill>
            <a:srgbClr val="148F8D"/>
          </a:solidFill>
          <a:ln w="0">
            <a:noFill/>
          </a:ln>
        </p:spPr>
      </p:sp>
      <p:sp>
        <p:nvSpPr>
          <p:cNvPr id="732" name="Freeform 731"/>
          <p:cNvSpPr/>
          <p:nvPr/>
        </p:nvSpPr>
        <p:spPr>
          <a:xfrm>
            <a:off x="0" y="9360"/>
            <a:ext cx="1490760" cy="861120"/>
          </a:xfrm>
          <a:custGeom>
            <a:avLst/>
            <a:gdLst/>
            <a:ahLst/>
            <a:cxnLst/>
            <a:rect l="0" t="0" r="r" b="b"/>
            <a:pathLst>
              <a:path w="4141" h="2392">
                <a:moveTo>
                  <a:pt x="4141" y="0"/>
                </a:moveTo>
                <a:lnTo>
                  <a:pt x="0" y="2392"/>
                </a:lnTo>
                <a:lnTo>
                  <a:pt x="0" y="2292"/>
                </a:lnTo>
                <a:lnTo>
                  <a:pt x="3969" y="0"/>
                </a:lnTo>
                <a:lnTo>
                  <a:pt x="4141" y="0"/>
                </a:lnTo>
                <a:close/>
              </a:path>
            </a:pathLst>
          </a:custGeom>
          <a:solidFill>
            <a:srgbClr val="148F8D"/>
          </a:solidFill>
          <a:ln w="0">
            <a:noFill/>
          </a:ln>
        </p:spPr>
      </p:sp>
      <p:sp>
        <p:nvSpPr>
          <p:cNvPr id="733" name="Freeform 732"/>
          <p:cNvSpPr/>
          <p:nvPr/>
        </p:nvSpPr>
        <p:spPr>
          <a:xfrm>
            <a:off x="0" y="9360"/>
            <a:ext cx="1428840" cy="825120"/>
          </a:xfrm>
          <a:custGeom>
            <a:avLst/>
            <a:gdLst/>
            <a:ahLst/>
            <a:cxnLst/>
            <a:rect l="0" t="0" r="r" b="b"/>
            <a:pathLst>
              <a:path w="3969" h="2292">
                <a:moveTo>
                  <a:pt x="3969" y="0"/>
                </a:moveTo>
                <a:lnTo>
                  <a:pt x="0" y="2292"/>
                </a:lnTo>
                <a:lnTo>
                  <a:pt x="0" y="2192"/>
                </a:lnTo>
                <a:lnTo>
                  <a:pt x="3796" y="0"/>
                </a:lnTo>
                <a:lnTo>
                  <a:pt x="3969" y="0"/>
                </a:lnTo>
                <a:close/>
              </a:path>
            </a:pathLst>
          </a:custGeom>
          <a:solidFill>
            <a:srgbClr val="14908E"/>
          </a:solidFill>
          <a:ln w="0">
            <a:noFill/>
          </a:ln>
        </p:spPr>
      </p:sp>
      <p:sp>
        <p:nvSpPr>
          <p:cNvPr id="734" name="Freeform 733"/>
          <p:cNvSpPr/>
          <p:nvPr/>
        </p:nvSpPr>
        <p:spPr>
          <a:xfrm>
            <a:off x="0" y="9360"/>
            <a:ext cx="1366560" cy="789120"/>
          </a:xfrm>
          <a:custGeom>
            <a:avLst/>
            <a:gdLst/>
            <a:ahLst/>
            <a:cxnLst/>
            <a:rect l="0" t="0" r="r" b="b"/>
            <a:pathLst>
              <a:path w="3796" h="2192">
                <a:moveTo>
                  <a:pt x="3796" y="0"/>
                </a:moveTo>
                <a:lnTo>
                  <a:pt x="0" y="2192"/>
                </a:lnTo>
                <a:lnTo>
                  <a:pt x="0" y="2093"/>
                </a:lnTo>
                <a:lnTo>
                  <a:pt x="3624" y="0"/>
                </a:lnTo>
                <a:lnTo>
                  <a:pt x="3796" y="0"/>
                </a:lnTo>
                <a:close/>
              </a:path>
            </a:pathLst>
          </a:custGeom>
          <a:solidFill>
            <a:srgbClr val="14918F"/>
          </a:solidFill>
          <a:ln w="0">
            <a:noFill/>
          </a:ln>
        </p:spPr>
      </p:sp>
      <p:sp>
        <p:nvSpPr>
          <p:cNvPr id="735" name="Freeform 734"/>
          <p:cNvSpPr/>
          <p:nvPr/>
        </p:nvSpPr>
        <p:spPr>
          <a:xfrm>
            <a:off x="0" y="9360"/>
            <a:ext cx="1304640" cy="753480"/>
          </a:xfrm>
          <a:custGeom>
            <a:avLst/>
            <a:gdLst/>
            <a:ahLst/>
            <a:cxnLst/>
            <a:rect l="0" t="0" r="r" b="b"/>
            <a:pathLst>
              <a:path w="3624" h="2093">
                <a:moveTo>
                  <a:pt x="3624" y="0"/>
                </a:moveTo>
                <a:lnTo>
                  <a:pt x="0" y="2093"/>
                </a:lnTo>
                <a:lnTo>
                  <a:pt x="0" y="1993"/>
                </a:lnTo>
                <a:lnTo>
                  <a:pt x="3451" y="0"/>
                </a:lnTo>
                <a:lnTo>
                  <a:pt x="3624" y="0"/>
                </a:lnTo>
                <a:close/>
              </a:path>
            </a:pathLst>
          </a:custGeom>
          <a:solidFill>
            <a:srgbClr val="14918F"/>
          </a:solidFill>
          <a:ln w="0">
            <a:noFill/>
          </a:ln>
        </p:spPr>
      </p:sp>
      <p:sp>
        <p:nvSpPr>
          <p:cNvPr id="736" name="Freeform 735"/>
          <p:cNvSpPr/>
          <p:nvPr/>
        </p:nvSpPr>
        <p:spPr>
          <a:xfrm>
            <a:off x="0" y="9360"/>
            <a:ext cx="1242360" cy="717480"/>
          </a:xfrm>
          <a:custGeom>
            <a:avLst/>
            <a:gdLst/>
            <a:ahLst/>
            <a:cxnLst/>
            <a:rect l="0" t="0" r="r" b="b"/>
            <a:pathLst>
              <a:path w="3451" h="1993">
                <a:moveTo>
                  <a:pt x="3451" y="0"/>
                </a:moveTo>
                <a:lnTo>
                  <a:pt x="0" y="1993"/>
                </a:lnTo>
                <a:lnTo>
                  <a:pt x="0" y="1894"/>
                </a:lnTo>
                <a:lnTo>
                  <a:pt x="3279" y="0"/>
                </a:lnTo>
                <a:lnTo>
                  <a:pt x="3451" y="0"/>
                </a:lnTo>
                <a:close/>
              </a:path>
            </a:pathLst>
          </a:custGeom>
          <a:solidFill>
            <a:srgbClr val="149290"/>
          </a:solidFill>
          <a:ln w="0">
            <a:noFill/>
          </a:ln>
        </p:spPr>
      </p:sp>
      <p:sp>
        <p:nvSpPr>
          <p:cNvPr id="737" name="Freeform 736"/>
          <p:cNvSpPr/>
          <p:nvPr/>
        </p:nvSpPr>
        <p:spPr>
          <a:xfrm>
            <a:off x="0" y="9360"/>
            <a:ext cx="1180440" cy="681840"/>
          </a:xfrm>
          <a:custGeom>
            <a:avLst/>
            <a:gdLst/>
            <a:ahLst/>
            <a:cxnLst/>
            <a:rect l="0" t="0" r="r" b="b"/>
            <a:pathLst>
              <a:path w="3279" h="1894">
                <a:moveTo>
                  <a:pt x="3279" y="0"/>
                </a:moveTo>
                <a:lnTo>
                  <a:pt x="0" y="1894"/>
                </a:lnTo>
                <a:lnTo>
                  <a:pt x="0" y="1794"/>
                </a:lnTo>
                <a:lnTo>
                  <a:pt x="3106" y="0"/>
                </a:lnTo>
                <a:lnTo>
                  <a:pt x="3279" y="0"/>
                </a:lnTo>
                <a:close/>
              </a:path>
            </a:pathLst>
          </a:custGeom>
          <a:solidFill>
            <a:srgbClr val="159391"/>
          </a:solidFill>
          <a:ln w="0">
            <a:noFill/>
          </a:ln>
        </p:spPr>
      </p:sp>
      <p:sp>
        <p:nvSpPr>
          <p:cNvPr id="738" name="Freeform 737"/>
          <p:cNvSpPr/>
          <p:nvPr/>
        </p:nvSpPr>
        <p:spPr>
          <a:xfrm>
            <a:off x="0" y="9360"/>
            <a:ext cx="1118160" cy="645840"/>
          </a:xfrm>
          <a:custGeom>
            <a:avLst/>
            <a:gdLst/>
            <a:ahLst/>
            <a:cxnLst/>
            <a:rect l="0" t="0" r="r" b="b"/>
            <a:pathLst>
              <a:path w="3106" h="1794">
                <a:moveTo>
                  <a:pt x="3106" y="0"/>
                </a:moveTo>
                <a:lnTo>
                  <a:pt x="0" y="1794"/>
                </a:lnTo>
                <a:lnTo>
                  <a:pt x="0" y="1694"/>
                </a:lnTo>
                <a:lnTo>
                  <a:pt x="2934" y="0"/>
                </a:lnTo>
                <a:lnTo>
                  <a:pt x="3106" y="0"/>
                </a:lnTo>
                <a:close/>
              </a:path>
            </a:pathLst>
          </a:custGeom>
          <a:solidFill>
            <a:srgbClr val="159391"/>
          </a:solidFill>
          <a:ln w="0">
            <a:noFill/>
          </a:ln>
        </p:spPr>
      </p:sp>
      <p:sp>
        <p:nvSpPr>
          <p:cNvPr id="739" name="Freeform 738"/>
          <p:cNvSpPr/>
          <p:nvPr/>
        </p:nvSpPr>
        <p:spPr>
          <a:xfrm>
            <a:off x="0" y="9360"/>
            <a:ext cx="1056240" cy="609840"/>
          </a:xfrm>
          <a:custGeom>
            <a:avLst/>
            <a:gdLst/>
            <a:ahLst/>
            <a:cxnLst/>
            <a:rect l="0" t="0" r="r" b="b"/>
            <a:pathLst>
              <a:path w="2934" h="1694">
                <a:moveTo>
                  <a:pt x="2934" y="0"/>
                </a:moveTo>
                <a:lnTo>
                  <a:pt x="0" y="1694"/>
                </a:lnTo>
                <a:lnTo>
                  <a:pt x="0" y="1595"/>
                </a:lnTo>
                <a:lnTo>
                  <a:pt x="2761" y="0"/>
                </a:lnTo>
                <a:lnTo>
                  <a:pt x="2934" y="0"/>
                </a:lnTo>
                <a:close/>
              </a:path>
            </a:pathLst>
          </a:custGeom>
          <a:solidFill>
            <a:srgbClr val="159492"/>
          </a:solidFill>
          <a:ln w="0">
            <a:noFill/>
          </a:ln>
        </p:spPr>
      </p:sp>
      <p:sp>
        <p:nvSpPr>
          <p:cNvPr id="740" name="Freeform 739"/>
          <p:cNvSpPr/>
          <p:nvPr/>
        </p:nvSpPr>
        <p:spPr>
          <a:xfrm>
            <a:off x="0" y="9360"/>
            <a:ext cx="993960" cy="574200"/>
          </a:xfrm>
          <a:custGeom>
            <a:avLst/>
            <a:gdLst/>
            <a:ahLst/>
            <a:cxnLst/>
            <a:rect l="0" t="0" r="r" b="b"/>
            <a:pathLst>
              <a:path w="2761" h="1595">
                <a:moveTo>
                  <a:pt x="2761" y="0"/>
                </a:moveTo>
                <a:lnTo>
                  <a:pt x="0" y="1595"/>
                </a:lnTo>
                <a:lnTo>
                  <a:pt x="0" y="1495"/>
                </a:lnTo>
                <a:lnTo>
                  <a:pt x="2588" y="0"/>
                </a:lnTo>
                <a:lnTo>
                  <a:pt x="2761" y="0"/>
                </a:lnTo>
                <a:close/>
              </a:path>
            </a:pathLst>
          </a:custGeom>
          <a:solidFill>
            <a:srgbClr val="159492"/>
          </a:solidFill>
          <a:ln w="0">
            <a:noFill/>
          </a:ln>
        </p:spPr>
      </p:sp>
      <p:sp>
        <p:nvSpPr>
          <p:cNvPr id="741" name="Freeform 740"/>
          <p:cNvSpPr/>
          <p:nvPr/>
        </p:nvSpPr>
        <p:spPr>
          <a:xfrm>
            <a:off x="0" y="9360"/>
            <a:ext cx="931680" cy="538200"/>
          </a:xfrm>
          <a:custGeom>
            <a:avLst/>
            <a:gdLst/>
            <a:ahLst/>
            <a:cxnLst/>
            <a:rect l="0" t="0" r="r" b="b"/>
            <a:pathLst>
              <a:path w="2588" h="1495">
                <a:moveTo>
                  <a:pt x="2588" y="0"/>
                </a:moveTo>
                <a:lnTo>
                  <a:pt x="0" y="1495"/>
                </a:lnTo>
                <a:lnTo>
                  <a:pt x="0" y="1396"/>
                </a:lnTo>
                <a:lnTo>
                  <a:pt x="2416" y="0"/>
                </a:lnTo>
                <a:lnTo>
                  <a:pt x="2588" y="0"/>
                </a:lnTo>
                <a:close/>
              </a:path>
            </a:pathLst>
          </a:custGeom>
          <a:solidFill>
            <a:srgbClr val="159593"/>
          </a:solidFill>
          <a:ln w="0">
            <a:noFill/>
          </a:ln>
        </p:spPr>
      </p:sp>
      <p:sp>
        <p:nvSpPr>
          <p:cNvPr id="742" name="Freeform 741"/>
          <p:cNvSpPr/>
          <p:nvPr/>
        </p:nvSpPr>
        <p:spPr>
          <a:xfrm>
            <a:off x="0" y="9360"/>
            <a:ext cx="869760" cy="502560"/>
          </a:xfrm>
          <a:custGeom>
            <a:avLst/>
            <a:gdLst/>
            <a:ahLst/>
            <a:cxnLst/>
            <a:rect l="0" t="0" r="r" b="b"/>
            <a:pathLst>
              <a:path w="2416" h="1396">
                <a:moveTo>
                  <a:pt x="2416" y="0"/>
                </a:moveTo>
                <a:lnTo>
                  <a:pt x="0" y="1396"/>
                </a:lnTo>
                <a:lnTo>
                  <a:pt x="0" y="1296"/>
                </a:lnTo>
                <a:lnTo>
                  <a:pt x="2243" y="0"/>
                </a:lnTo>
                <a:lnTo>
                  <a:pt x="2416" y="0"/>
                </a:lnTo>
                <a:close/>
              </a:path>
            </a:pathLst>
          </a:custGeom>
          <a:solidFill>
            <a:srgbClr val="159694"/>
          </a:solidFill>
          <a:ln w="0">
            <a:noFill/>
          </a:ln>
        </p:spPr>
      </p:sp>
      <p:sp>
        <p:nvSpPr>
          <p:cNvPr id="743" name="Freeform 742"/>
          <p:cNvSpPr/>
          <p:nvPr/>
        </p:nvSpPr>
        <p:spPr>
          <a:xfrm>
            <a:off x="0" y="9360"/>
            <a:ext cx="807480" cy="466560"/>
          </a:xfrm>
          <a:custGeom>
            <a:avLst/>
            <a:gdLst/>
            <a:ahLst/>
            <a:cxnLst/>
            <a:rect l="0" t="0" r="r" b="b"/>
            <a:pathLst>
              <a:path w="2243" h="1296">
                <a:moveTo>
                  <a:pt x="2243" y="0"/>
                </a:moveTo>
                <a:lnTo>
                  <a:pt x="0" y="1296"/>
                </a:lnTo>
                <a:lnTo>
                  <a:pt x="0" y="1196"/>
                </a:lnTo>
                <a:lnTo>
                  <a:pt x="2071" y="0"/>
                </a:lnTo>
                <a:lnTo>
                  <a:pt x="2243" y="0"/>
                </a:lnTo>
                <a:close/>
              </a:path>
            </a:pathLst>
          </a:custGeom>
          <a:solidFill>
            <a:srgbClr val="159694"/>
          </a:solidFill>
          <a:ln w="0">
            <a:noFill/>
          </a:ln>
        </p:spPr>
      </p:sp>
      <p:sp>
        <p:nvSpPr>
          <p:cNvPr id="744" name="Freeform 743"/>
          <p:cNvSpPr/>
          <p:nvPr/>
        </p:nvSpPr>
        <p:spPr>
          <a:xfrm>
            <a:off x="0" y="9360"/>
            <a:ext cx="745560" cy="430560"/>
          </a:xfrm>
          <a:custGeom>
            <a:avLst/>
            <a:gdLst/>
            <a:ahLst/>
            <a:cxnLst/>
            <a:rect l="0" t="0" r="r" b="b"/>
            <a:pathLst>
              <a:path w="2071" h="1196">
                <a:moveTo>
                  <a:pt x="2071" y="0"/>
                </a:moveTo>
                <a:lnTo>
                  <a:pt x="0" y="1196"/>
                </a:lnTo>
                <a:lnTo>
                  <a:pt x="0" y="1097"/>
                </a:lnTo>
                <a:lnTo>
                  <a:pt x="1898" y="0"/>
                </a:lnTo>
                <a:lnTo>
                  <a:pt x="2071" y="0"/>
                </a:lnTo>
                <a:close/>
              </a:path>
            </a:pathLst>
          </a:custGeom>
          <a:solidFill>
            <a:srgbClr val="159795"/>
          </a:solidFill>
          <a:ln w="0">
            <a:noFill/>
          </a:ln>
        </p:spPr>
      </p:sp>
      <p:sp>
        <p:nvSpPr>
          <p:cNvPr id="745" name="Freeform 744"/>
          <p:cNvSpPr/>
          <p:nvPr/>
        </p:nvSpPr>
        <p:spPr>
          <a:xfrm>
            <a:off x="0" y="9360"/>
            <a:ext cx="683280" cy="394920"/>
          </a:xfrm>
          <a:custGeom>
            <a:avLst/>
            <a:gdLst/>
            <a:ahLst/>
            <a:cxnLst/>
            <a:rect l="0" t="0" r="r" b="b"/>
            <a:pathLst>
              <a:path w="1898" h="1097">
                <a:moveTo>
                  <a:pt x="1898" y="0"/>
                </a:moveTo>
                <a:lnTo>
                  <a:pt x="0" y="1097"/>
                </a:lnTo>
                <a:lnTo>
                  <a:pt x="0" y="997"/>
                </a:lnTo>
                <a:lnTo>
                  <a:pt x="1726" y="0"/>
                </a:lnTo>
                <a:lnTo>
                  <a:pt x="1898" y="0"/>
                </a:lnTo>
                <a:close/>
              </a:path>
            </a:pathLst>
          </a:custGeom>
          <a:solidFill>
            <a:srgbClr val="159795"/>
          </a:solidFill>
          <a:ln w="0">
            <a:noFill/>
          </a:ln>
        </p:spPr>
      </p:sp>
      <p:sp>
        <p:nvSpPr>
          <p:cNvPr id="746" name="Freeform 745"/>
          <p:cNvSpPr/>
          <p:nvPr/>
        </p:nvSpPr>
        <p:spPr>
          <a:xfrm>
            <a:off x="0" y="9360"/>
            <a:ext cx="621360" cy="358920"/>
          </a:xfrm>
          <a:custGeom>
            <a:avLst/>
            <a:gdLst/>
            <a:ahLst/>
            <a:cxnLst/>
            <a:rect l="0" t="0" r="r" b="b"/>
            <a:pathLst>
              <a:path w="1726" h="997">
                <a:moveTo>
                  <a:pt x="1726" y="0"/>
                </a:moveTo>
                <a:lnTo>
                  <a:pt x="0" y="997"/>
                </a:lnTo>
                <a:lnTo>
                  <a:pt x="0" y="897"/>
                </a:lnTo>
                <a:lnTo>
                  <a:pt x="1553" y="0"/>
                </a:lnTo>
                <a:lnTo>
                  <a:pt x="1726" y="0"/>
                </a:lnTo>
                <a:close/>
              </a:path>
            </a:pathLst>
          </a:custGeom>
          <a:solidFill>
            <a:srgbClr val="159896"/>
          </a:solidFill>
          <a:ln w="0">
            <a:noFill/>
          </a:ln>
        </p:spPr>
      </p:sp>
      <p:sp>
        <p:nvSpPr>
          <p:cNvPr id="747" name="Freeform 746"/>
          <p:cNvSpPr/>
          <p:nvPr/>
        </p:nvSpPr>
        <p:spPr>
          <a:xfrm>
            <a:off x="0" y="9360"/>
            <a:ext cx="559080" cy="322920"/>
          </a:xfrm>
          <a:custGeom>
            <a:avLst/>
            <a:gdLst/>
            <a:ahLst/>
            <a:cxnLst/>
            <a:rect l="0" t="0" r="r" b="b"/>
            <a:pathLst>
              <a:path w="1553" h="897">
                <a:moveTo>
                  <a:pt x="1553" y="0"/>
                </a:moveTo>
                <a:lnTo>
                  <a:pt x="0" y="897"/>
                </a:lnTo>
                <a:lnTo>
                  <a:pt x="0" y="798"/>
                </a:lnTo>
                <a:lnTo>
                  <a:pt x="1381" y="0"/>
                </a:lnTo>
                <a:lnTo>
                  <a:pt x="1553" y="0"/>
                </a:lnTo>
                <a:close/>
              </a:path>
            </a:pathLst>
          </a:custGeom>
          <a:solidFill>
            <a:srgbClr val="159997"/>
          </a:solidFill>
          <a:ln w="0">
            <a:noFill/>
          </a:ln>
        </p:spPr>
      </p:sp>
      <p:sp>
        <p:nvSpPr>
          <p:cNvPr id="748" name="Freeform 747"/>
          <p:cNvSpPr/>
          <p:nvPr/>
        </p:nvSpPr>
        <p:spPr>
          <a:xfrm>
            <a:off x="0" y="9360"/>
            <a:ext cx="497160" cy="287280"/>
          </a:xfrm>
          <a:custGeom>
            <a:avLst/>
            <a:gdLst/>
            <a:ahLst/>
            <a:cxnLst/>
            <a:rect l="0" t="0" r="r" b="b"/>
            <a:pathLst>
              <a:path w="1381" h="798">
                <a:moveTo>
                  <a:pt x="1381" y="0"/>
                </a:moveTo>
                <a:lnTo>
                  <a:pt x="0" y="798"/>
                </a:lnTo>
                <a:lnTo>
                  <a:pt x="0" y="698"/>
                </a:lnTo>
                <a:lnTo>
                  <a:pt x="1208" y="0"/>
                </a:lnTo>
                <a:lnTo>
                  <a:pt x="1381" y="0"/>
                </a:lnTo>
                <a:close/>
              </a:path>
            </a:pathLst>
          </a:custGeom>
          <a:solidFill>
            <a:srgbClr val="169997"/>
          </a:solidFill>
          <a:ln w="0">
            <a:noFill/>
          </a:ln>
        </p:spPr>
      </p:sp>
      <p:sp>
        <p:nvSpPr>
          <p:cNvPr id="749" name="Freeform 748"/>
          <p:cNvSpPr/>
          <p:nvPr/>
        </p:nvSpPr>
        <p:spPr>
          <a:xfrm>
            <a:off x="0" y="9360"/>
            <a:ext cx="434880" cy="251280"/>
          </a:xfrm>
          <a:custGeom>
            <a:avLst/>
            <a:gdLst/>
            <a:ahLst/>
            <a:cxnLst/>
            <a:rect l="0" t="0" r="r" b="b"/>
            <a:pathLst>
              <a:path w="1208" h="698">
                <a:moveTo>
                  <a:pt x="1208" y="0"/>
                </a:moveTo>
                <a:lnTo>
                  <a:pt x="0" y="698"/>
                </a:lnTo>
                <a:lnTo>
                  <a:pt x="0" y="599"/>
                </a:lnTo>
                <a:lnTo>
                  <a:pt x="1036" y="0"/>
                </a:lnTo>
                <a:lnTo>
                  <a:pt x="1208" y="0"/>
                </a:lnTo>
                <a:close/>
              </a:path>
            </a:pathLst>
          </a:custGeom>
          <a:solidFill>
            <a:srgbClr val="169A98"/>
          </a:solidFill>
          <a:ln w="0">
            <a:noFill/>
          </a:ln>
        </p:spPr>
      </p:sp>
      <p:sp>
        <p:nvSpPr>
          <p:cNvPr id="750" name="Freeform 749"/>
          <p:cNvSpPr/>
          <p:nvPr/>
        </p:nvSpPr>
        <p:spPr>
          <a:xfrm>
            <a:off x="0" y="9360"/>
            <a:ext cx="372960" cy="215640"/>
          </a:xfrm>
          <a:custGeom>
            <a:avLst/>
            <a:gdLst/>
            <a:ahLst/>
            <a:cxnLst/>
            <a:rect l="0" t="0" r="r" b="b"/>
            <a:pathLst>
              <a:path w="1036" h="599">
                <a:moveTo>
                  <a:pt x="1036" y="0"/>
                </a:moveTo>
                <a:lnTo>
                  <a:pt x="0" y="599"/>
                </a:lnTo>
                <a:lnTo>
                  <a:pt x="0" y="499"/>
                </a:lnTo>
                <a:lnTo>
                  <a:pt x="863" y="0"/>
                </a:lnTo>
                <a:lnTo>
                  <a:pt x="1036" y="0"/>
                </a:lnTo>
                <a:close/>
              </a:path>
            </a:pathLst>
          </a:custGeom>
          <a:solidFill>
            <a:srgbClr val="169A98"/>
          </a:solidFill>
          <a:ln w="0">
            <a:noFill/>
          </a:ln>
        </p:spPr>
      </p:sp>
      <p:sp>
        <p:nvSpPr>
          <p:cNvPr id="751" name="Freeform 750"/>
          <p:cNvSpPr/>
          <p:nvPr/>
        </p:nvSpPr>
        <p:spPr>
          <a:xfrm>
            <a:off x="0" y="9360"/>
            <a:ext cx="310680" cy="179640"/>
          </a:xfrm>
          <a:custGeom>
            <a:avLst/>
            <a:gdLst/>
            <a:ahLst/>
            <a:cxnLst/>
            <a:rect l="0" t="0" r="r" b="b"/>
            <a:pathLst>
              <a:path w="863" h="499">
                <a:moveTo>
                  <a:pt x="863" y="0"/>
                </a:moveTo>
                <a:lnTo>
                  <a:pt x="0" y="499"/>
                </a:lnTo>
                <a:lnTo>
                  <a:pt x="0" y="399"/>
                </a:lnTo>
                <a:lnTo>
                  <a:pt x="691" y="0"/>
                </a:lnTo>
                <a:lnTo>
                  <a:pt x="863" y="0"/>
                </a:lnTo>
                <a:close/>
              </a:path>
            </a:pathLst>
          </a:custGeom>
          <a:solidFill>
            <a:srgbClr val="169B99"/>
          </a:solidFill>
          <a:ln w="0">
            <a:noFill/>
          </a:ln>
        </p:spPr>
      </p:sp>
      <p:sp>
        <p:nvSpPr>
          <p:cNvPr id="752" name="Freeform 751"/>
          <p:cNvSpPr/>
          <p:nvPr/>
        </p:nvSpPr>
        <p:spPr>
          <a:xfrm>
            <a:off x="0" y="9360"/>
            <a:ext cx="248760" cy="143640"/>
          </a:xfrm>
          <a:custGeom>
            <a:avLst/>
            <a:gdLst/>
            <a:ahLst/>
            <a:cxnLst/>
            <a:rect l="0" t="0" r="r" b="b"/>
            <a:pathLst>
              <a:path w="691" h="399">
                <a:moveTo>
                  <a:pt x="691" y="0"/>
                </a:moveTo>
                <a:lnTo>
                  <a:pt x="0" y="399"/>
                </a:lnTo>
                <a:lnTo>
                  <a:pt x="0" y="0"/>
                </a:lnTo>
                <a:lnTo>
                  <a:pt x="691" y="0"/>
                </a:lnTo>
                <a:close/>
              </a:path>
            </a:pathLst>
          </a:custGeom>
          <a:solidFill>
            <a:srgbClr val="169C9A"/>
          </a:solidFill>
          <a:ln w="0">
            <a:noFill/>
          </a:ln>
        </p:spPr>
      </p:sp>
      <p:sp>
        <p:nvSpPr>
          <p:cNvPr id="753" name="Freeform 752"/>
          <p:cNvSpPr/>
          <p:nvPr/>
        </p:nvSpPr>
        <p:spPr>
          <a:xfrm>
            <a:off x="2503440" y="4352760"/>
            <a:ext cx="1535400" cy="1829880"/>
          </a:xfrm>
          <a:custGeom>
            <a:avLst/>
            <a:gdLst/>
            <a:ahLst/>
            <a:cxnLst/>
            <a:rect l="0" t="0" r="r" b="b"/>
            <a:pathLst>
              <a:path w="4265" h="5083">
                <a:moveTo>
                  <a:pt x="4265" y="0"/>
                </a:moveTo>
                <a:lnTo>
                  <a:pt x="4265" y="5083"/>
                </a:lnTo>
                <a:lnTo>
                  <a:pt x="0" y="0"/>
                </a:lnTo>
                <a:lnTo>
                  <a:pt x="4265" y="0"/>
                </a:lnTo>
                <a:close/>
              </a:path>
            </a:pathLst>
          </a:custGeom>
          <a:solidFill>
            <a:srgbClr val="4A4A4A"/>
          </a:solidFill>
          <a:ln w="0">
            <a:noFill/>
          </a:ln>
        </p:spPr>
      </p:sp>
      <p:sp>
        <p:nvSpPr>
          <p:cNvPr id="754" name="Freeform 753"/>
          <p:cNvSpPr/>
          <p:nvPr/>
        </p:nvSpPr>
        <p:spPr>
          <a:xfrm>
            <a:off x="1936440" y="4352760"/>
            <a:ext cx="2102400" cy="2505240"/>
          </a:xfrm>
          <a:custGeom>
            <a:avLst/>
            <a:gdLst/>
            <a:ahLst/>
            <a:cxnLst/>
            <a:rect l="0" t="0" r="r" b="b"/>
            <a:pathLst>
              <a:path w="5840" h="6959">
                <a:moveTo>
                  <a:pt x="1575" y="0"/>
                </a:moveTo>
                <a:lnTo>
                  <a:pt x="5840" y="5082"/>
                </a:lnTo>
                <a:lnTo>
                  <a:pt x="5840" y="6959"/>
                </a:lnTo>
                <a:lnTo>
                  <a:pt x="0" y="0"/>
                </a:lnTo>
                <a:lnTo>
                  <a:pt x="1575" y="0"/>
                </a:lnTo>
                <a:close/>
              </a:path>
            </a:pathLst>
          </a:custGeom>
          <a:solidFill>
            <a:srgbClr val="4B4B4B"/>
          </a:solidFill>
          <a:ln w="0">
            <a:noFill/>
          </a:ln>
        </p:spPr>
      </p:sp>
      <p:sp>
        <p:nvSpPr>
          <p:cNvPr id="755" name="Freeform 754"/>
          <p:cNvSpPr/>
          <p:nvPr/>
        </p:nvSpPr>
        <p:spPr>
          <a:xfrm>
            <a:off x="968040" y="4352760"/>
            <a:ext cx="3070800" cy="2505240"/>
          </a:xfrm>
          <a:custGeom>
            <a:avLst/>
            <a:gdLst/>
            <a:ahLst/>
            <a:cxnLst/>
            <a:rect l="0" t="0" r="r" b="b"/>
            <a:pathLst>
              <a:path w="8530" h="6959">
                <a:moveTo>
                  <a:pt x="2691" y="0"/>
                </a:moveTo>
                <a:lnTo>
                  <a:pt x="8530" y="6959"/>
                </a:lnTo>
                <a:lnTo>
                  <a:pt x="5840" y="6959"/>
                </a:lnTo>
                <a:lnTo>
                  <a:pt x="0" y="0"/>
                </a:lnTo>
                <a:lnTo>
                  <a:pt x="2691" y="0"/>
                </a:lnTo>
                <a:close/>
              </a:path>
            </a:pathLst>
          </a:custGeom>
          <a:solidFill>
            <a:srgbClr val="4B4B4B"/>
          </a:solidFill>
          <a:ln w="0">
            <a:noFill/>
          </a:ln>
        </p:spPr>
      </p:sp>
      <p:sp>
        <p:nvSpPr>
          <p:cNvPr id="756" name="Freeform 755"/>
          <p:cNvSpPr/>
          <p:nvPr/>
        </p:nvSpPr>
        <p:spPr>
          <a:xfrm>
            <a:off x="0" y="4352760"/>
            <a:ext cx="3070440" cy="2505240"/>
          </a:xfrm>
          <a:custGeom>
            <a:avLst/>
            <a:gdLst/>
            <a:ahLst/>
            <a:cxnLst/>
            <a:rect l="0" t="0" r="r" b="b"/>
            <a:pathLst>
              <a:path w="8529" h="6959">
                <a:moveTo>
                  <a:pt x="2689" y="0"/>
                </a:moveTo>
                <a:lnTo>
                  <a:pt x="8529" y="6959"/>
                </a:lnTo>
                <a:lnTo>
                  <a:pt x="5839" y="6959"/>
                </a:lnTo>
                <a:lnTo>
                  <a:pt x="0" y="0"/>
                </a:lnTo>
                <a:lnTo>
                  <a:pt x="2689" y="0"/>
                </a:lnTo>
                <a:close/>
              </a:path>
            </a:pathLst>
          </a:custGeom>
          <a:solidFill>
            <a:srgbClr val="4C4C4C"/>
          </a:solidFill>
          <a:ln w="0">
            <a:noFill/>
          </a:ln>
        </p:spPr>
      </p:sp>
      <p:sp>
        <p:nvSpPr>
          <p:cNvPr id="757" name="Freeform 756"/>
          <p:cNvSpPr/>
          <p:nvPr/>
        </p:nvSpPr>
        <p:spPr>
          <a:xfrm>
            <a:off x="0" y="4352760"/>
            <a:ext cx="2102040" cy="2505240"/>
          </a:xfrm>
          <a:custGeom>
            <a:avLst/>
            <a:gdLst/>
            <a:ahLst/>
            <a:cxnLst/>
            <a:rect l="0" t="0" r="r" b="b"/>
            <a:pathLst>
              <a:path w="5839" h="6959">
                <a:moveTo>
                  <a:pt x="0" y="0"/>
                </a:moveTo>
                <a:lnTo>
                  <a:pt x="5839" y="6959"/>
                </a:lnTo>
                <a:lnTo>
                  <a:pt x="4265" y="6959"/>
                </a:lnTo>
                <a:lnTo>
                  <a:pt x="0" y="1877"/>
                </a:lnTo>
                <a:lnTo>
                  <a:pt x="0" y="0"/>
                </a:lnTo>
                <a:close/>
              </a:path>
            </a:pathLst>
          </a:custGeom>
          <a:solidFill>
            <a:srgbClr val="4C4C4C"/>
          </a:solidFill>
          <a:ln w="0">
            <a:noFill/>
          </a:ln>
        </p:spPr>
      </p:sp>
      <p:sp>
        <p:nvSpPr>
          <p:cNvPr id="758" name="Freeform 757"/>
          <p:cNvSpPr/>
          <p:nvPr/>
        </p:nvSpPr>
        <p:spPr>
          <a:xfrm>
            <a:off x="0" y="5028480"/>
            <a:ext cx="1535400" cy="1829520"/>
          </a:xfrm>
          <a:custGeom>
            <a:avLst/>
            <a:gdLst/>
            <a:ahLst/>
            <a:cxnLst/>
            <a:rect l="0" t="0" r="r" b="b"/>
            <a:pathLst>
              <a:path w="4265" h="5082">
                <a:moveTo>
                  <a:pt x="0" y="0"/>
                </a:moveTo>
                <a:lnTo>
                  <a:pt x="4265" y="5082"/>
                </a:lnTo>
                <a:lnTo>
                  <a:pt x="0" y="5082"/>
                </a:lnTo>
                <a:lnTo>
                  <a:pt x="0" y="0"/>
                </a:lnTo>
                <a:close/>
              </a:path>
            </a:pathLst>
          </a:custGeom>
          <a:solidFill>
            <a:srgbClr val="4D4D4D"/>
          </a:solidFill>
          <a:ln w="0">
            <a:noFill/>
          </a:ln>
        </p:spPr>
      </p:sp>
      <p:sp>
        <p:nvSpPr>
          <p:cNvPr id="759" name="Freeform 758"/>
          <p:cNvSpPr/>
          <p:nvPr/>
        </p:nvSpPr>
        <p:spPr>
          <a:xfrm>
            <a:off x="3942360" y="4352760"/>
            <a:ext cx="96480" cy="114840"/>
          </a:xfrm>
          <a:custGeom>
            <a:avLst/>
            <a:gdLst/>
            <a:ahLst/>
            <a:cxnLst/>
            <a:rect l="0" t="0" r="r" b="b"/>
            <a:pathLst>
              <a:path w="268" h="319">
                <a:moveTo>
                  <a:pt x="268" y="0"/>
                </a:moveTo>
                <a:lnTo>
                  <a:pt x="268" y="319"/>
                </a:lnTo>
                <a:lnTo>
                  <a:pt x="0" y="0"/>
                </a:lnTo>
                <a:lnTo>
                  <a:pt x="268" y="0"/>
                </a:lnTo>
                <a:close/>
              </a:path>
            </a:pathLst>
          </a:custGeom>
          <a:solidFill>
            <a:srgbClr val="169C9A"/>
          </a:solidFill>
          <a:ln w="0">
            <a:noFill/>
          </a:ln>
        </p:spPr>
      </p:sp>
      <p:sp>
        <p:nvSpPr>
          <p:cNvPr id="760" name="Freeform 759"/>
          <p:cNvSpPr/>
          <p:nvPr/>
        </p:nvSpPr>
        <p:spPr>
          <a:xfrm>
            <a:off x="3894480" y="4352760"/>
            <a:ext cx="144360" cy="171720"/>
          </a:xfrm>
          <a:custGeom>
            <a:avLst/>
            <a:gdLst/>
            <a:ahLst/>
            <a:cxnLst/>
            <a:rect l="0" t="0" r="r" b="b"/>
            <a:pathLst>
              <a:path w="401" h="477">
                <a:moveTo>
                  <a:pt x="133" y="0"/>
                </a:moveTo>
                <a:lnTo>
                  <a:pt x="401" y="319"/>
                </a:lnTo>
                <a:lnTo>
                  <a:pt x="401" y="477"/>
                </a:lnTo>
                <a:lnTo>
                  <a:pt x="0" y="0"/>
                </a:lnTo>
                <a:lnTo>
                  <a:pt x="133" y="0"/>
                </a:lnTo>
                <a:close/>
              </a:path>
            </a:pathLst>
          </a:custGeom>
          <a:solidFill>
            <a:srgbClr val="169C9A"/>
          </a:solidFill>
          <a:ln w="0">
            <a:noFill/>
          </a:ln>
        </p:spPr>
      </p:sp>
      <p:sp>
        <p:nvSpPr>
          <p:cNvPr id="761" name="Freeform 760"/>
          <p:cNvSpPr/>
          <p:nvPr/>
        </p:nvSpPr>
        <p:spPr>
          <a:xfrm>
            <a:off x="3870360" y="4352760"/>
            <a:ext cx="168480" cy="200520"/>
          </a:xfrm>
          <a:custGeom>
            <a:avLst/>
            <a:gdLst/>
            <a:ahLst/>
            <a:cxnLst/>
            <a:rect l="0" t="0" r="r" b="b"/>
            <a:pathLst>
              <a:path w="468" h="557">
                <a:moveTo>
                  <a:pt x="67" y="0"/>
                </a:moveTo>
                <a:lnTo>
                  <a:pt x="468" y="477"/>
                </a:lnTo>
                <a:lnTo>
                  <a:pt x="468" y="557"/>
                </a:lnTo>
                <a:lnTo>
                  <a:pt x="0" y="0"/>
                </a:lnTo>
                <a:lnTo>
                  <a:pt x="67" y="0"/>
                </a:lnTo>
                <a:close/>
              </a:path>
            </a:pathLst>
          </a:custGeom>
          <a:solidFill>
            <a:srgbClr val="169B99"/>
          </a:solidFill>
          <a:ln w="0">
            <a:noFill/>
          </a:ln>
        </p:spPr>
      </p:sp>
      <p:sp>
        <p:nvSpPr>
          <p:cNvPr id="762" name="Freeform 761"/>
          <p:cNvSpPr/>
          <p:nvPr/>
        </p:nvSpPr>
        <p:spPr>
          <a:xfrm>
            <a:off x="3846600" y="4352760"/>
            <a:ext cx="192240" cy="228960"/>
          </a:xfrm>
          <a:custGeom>
            <a:avLst/>
            <a:gdLst/>
            <a:ahLst/>
            <a:cxnLst/>
            <a:rect l="0" t="0" r="r" b="b"/>
            <a:pathLst>
              <a:path w="534" h="636">
                <a:moveTo>
                  <a:pt x="66" y="0"/>
                </a:moveTo>
                <a:lnTo>
                  <a:pt x="534" y="557"/>
                </a:lnTo>
                <a:lnTo>
                  <a:pt x="534" y="636"/>
                </a:lnTo>
                <a:lnTo>
                  <a:pt x="0" y="0"/>
                </a:lnTo>
                <a:lnTo>
                  <a:pt x="66" y="0"/>
                </a:lnTo>
                <a:close/>
              </a:path>
            </a:pathLst>
          </a:custGeom>
          <a:solidFill>
            <a:srgbClr val="169A98"/>
          </a:solidFill>
          <a:ln w="0">
            <a:noFill/>
          </a:ln>
        </p:spPr>
      </p:sp>
      <p:sp>
        <p:nvSpPr>
          <p:cNvPr id="763" name="Freeform 762"/>
          <p:cNvSpPr/>
          <p:nvPr/>
        </p:nvSpPr>
        <p:spPr>
          <a:xfrm>
            <a:off x="3822480" y="4352760"/>
            <a:ext cx="216360" cy="257760"/>
          </a:xfrm>
          <a:custGeom>
            <a:avLst/>
            <a:gdLst/>
            <a:ahLst/>
            <a:cxnLst/>
            <a:rect l="0" t="0" r="r" b="b"/>
            <a:pathLst>
              <a:path w="601" h="716">
                <a:moveTo>
                  <a:pt x="67" y="0"/>
                </a:moveTo>
                <a:lnTo>
                  <a:pt x="601" y="636"/>
                </a:lnTo>
                <a:lnTo>
                  <a:pt x="601" y="716"/>
                </a:lnTo>
                <a:lnTo>
                  <a:pt x="0" y="0"/>
                </a:lnTo>
                <a:lnTo>
                  <a:pt x="67" y="0"/>
                </a:lnTo>
                <a:close/>
              </a:path>
            </a:pathLst>
          </a:custGeom>
          <a:solidFill>
            <a:srgbClr val="169A98"/>
          </a:solidFill>
          <a:ln w="0">
            <a:noFill/>
          </a:ln>
        </p:spPr>
      </p:sp>
      <p:sp>
        <p:nvSpPr>
          <p:cNvPr id="764" name="Freeform 763"/>
          <p:cNvSpPr/>
          <p:nvPr/>
        </p:nvSpPr>
        <p:spPr>
          <a:xfrm>
            <a:off x="3798720" y="4352760"/>
            <a:ext cx="240120" cy="286200"/>
          </a:xfrm>
          <a:custGeom>
            <a:avLst/>
            <a:gdLst/>
            <a:ahLst/>
            <a:cxnLst/>
            <a:rect l="0" t="0" r="r" b="b"/>
            <a:pathLst>
              <a:path w="667" h="795">
                <a:moveTo>
                  <a:pt x="66" y="0"/>
                </a:moveTo>
                <a:lnTo>
                  <a:pt x="667" y="716"/>
                </a:lnTo>
                <a:lnTo>
                  <a:pt x="667" y="795"/>
                </a:lnTo>
                <a:lnTo>
                  <a:pt x="0" y="0"/>
                </a:lnTo>
                <a:lnTo>
                  <a:pt x="66" y="0"/>
                </a:lnTo>
                <a:close/>
              </a:path>
            </a:pathLst>
          </a:custGeom>
          <a:solidFill>
            <a:srgbClr val="169997"/>
          </a:solidFill>
          <a:ln w="0">
            <a:noFill/>
          </a:ln>
        </p:spPr>
      </p:sp>
      <p:sp>
        <p:nvSpPr>
          <p:cNvPr id="765" name="Freeform 764"/>
          <p:cNvSpPr/>
          <p:nvPr/>
        </p:nvSpPr>
        <p:spPr>
          <a:xfrm>
            <a:off x="3774600" y="4352760"/>
            <a:ext cx="264240" cy="314640"/>
          </a:xfrm>
          <a:custGeom>
            <a:avLst/>
            <a:gdLst/>
            <a:ahLst/>
            <a:cxnLst/>
            <a:rect l="0" t="0" r="r" b="b"/>
            <a:pathLst>
              <a:path w="734" h="874">
                <a:moveTo>
                  <a:pt x="67" y="0"/>
                </a:moveTo>
                <a:lnTo>
                  <a:pt x="734" y="795"/>
                </a:lnTo>
                <a:lnTo>
                  <a:pt x="734" y="874"/>
                </a:lnTo>
                <a:lnTo>
                  <a:pt x="0" y="0"/>
                </a:lnTo>
                <a:lnTo>
                  <a:pt x="67" y="0"/>
                </a:lnTo>
                <a:close/>
              </a:path>
            </a:pathLst>
          </a:custGeom>
          <a:solidFill>
            <a:srgbClr val="159896"/>
          </a:solidFill>
          <a:ln w="0">
            <a:noFill/>
          </a:ln>
        </p:spPr>
      </p:sp>
      <p:sp>
        <p:nvSpPr>
          <p:cNvPr id="766" name="Freeform 765"/>
          <p:cNvSpPr/>
          <p:nvPr/>
        </p:nvSpPr>
        <p:spPr>
          <a:xfrm>
            <a:off x="3750480" y="4352760"/>
            <a:ext cx="288360" cy="343440"/>
          </a:xfrm>
          <a:custGeom>
            <a:avLst/>
            <a:gdLst/>
            <a:ahLst/>
            <a:cxnLst/>
            <a:rect l="0" t="0" r="r" b="b"/>
            <a:pathLst>
              <a:path w="801" h="954">
                <a:moveTo>
                  <a:pt x="67" y="0"/>
                </a:moveTo>
                <a:lnTo>
                  <a:pt x="801" y="874"/>
                </a:lnTo>
                <a:lnTo>
                  <a:pt x="801" y="954"/>
                </a:lnTo>
                <a:lnTo>
                  <a:pt x="0" y="0"/>
                </a:lnTo>
                <a:lnTo>
                  <a:pt x="67" y="0"/>
                </a:lnTo>
                <a:close/>
              </a:path>
            </a:pathLst>
          </a:custGeom>
          <a:solidFill>
            <a:srgbClr val="159896"/>
          </a:solidFill>
          <a:ln w="0">
            <a:noFill/>
          </a:ln>
        </p:spPr>
      </p:sp>
      <p:sp>
        <p:nvSpPr>
          <p:cNvPr id="767" name="Freeform 766"/>
          <p:cNvSpPr/>
          <p:nvPr/>
        </p:nvSpPr>
        <p:spPr>
          <a:xfrm>
            <a:off x="3726720" y="4352760"/>
            <a:ext cx="312120" cy="371880"/>
          </a:xfrm>
          <a:custGeom>
            <a:avLst/>
            <a:gdLst/>
            <a:ahLst/>
            <a:cxnLst/>
            <a:rect l="0" t="0" r="r" b="b"/>
            <a:pathLst>
              <a:path w="867" h="1033">
                <a:moveTo>
                  <a:pt x="66" y="0"/>
                </a:moveTo>
                <a:lnTo>
                  <a:pt x="867" y="954"/>
                </a:lnTo>
                <a:lnTo>
                  <a:pt x="867" y="1033"/>
                </a:lnTo>
                <a:lnTo>
                  <a:pt x="0" y="0"/>
                </a:lnTo>
                <a:lnTo>
                  <a:pt x="66" y="0"/>
                </a:lnTo>
                <a:close/>
              </a:path>
            </a:pathLst>
          </a:custGeom>
          <a:solidFill>
            <a:srgbClr val="159795"/>
          </a:solidFill>
          <a:ln w="0">
            <a:noFill/>
          </a:ln>
        </p:spPr>
      </p:sp>
      <p:sp>
        <p:nvSpPr>
          <p:cNvPr id="768" name="Freeform 767"/>
          <p:cNvSpPr/>
          <p:nvPr/>
        </p:nvSpPr>
        <p:spPr>
          <a:xfrm>
            <a:off x="3702600" y="4352760"/>
            <a:ext cx="336240" cy="400680"/>
          </a:xfrm>
          <a:custGeom>
            <a:avLst/>
            <a:gdLst/>
            <a:ahLst/>
            <a:cxnLst/>
            <a:rect l="0" t="0" r="r" b="b"/>
            <a:pathLst>
              <a:path w="934" h="1113">
                <a:moveTo>
                  <a:pt x="67" y="0"/>
                </a:moveTo>
                <a:lnTo>
                  <a:pt x="934" y="1033"/>
                </a:lnTo>
                <a:lnTo>
                  <a:pt x="934" y="1113"/>
                </a:lnTo>
                <a:lnTo>
                  <a:pt x="0" y="0"/>
                </a:lnTo>
                <a:lnTo>
                  <a:pt x="67" y="0"/>
                </a:lnTo>
                <a:close/>
              </a:path>
            </a:pathLst>
          </a:custGeom>
          <a:solidFill>
            <a:srgbClr val="159694"/>
          </a:solidFill>
          <a:ln w="0">
            <a:noFill/>
          </a:ln>
        </p:spPr>
      </p:sp>
      <p:sp>
        <p:nvSpPr>
          <p:cNvPr id="769" name="Freeform 768"/>
          <p:cNvSpPr/>
          <p:nvPr/>
        </p:nvSpPr>
        <p:spPr>
          <a:xfrm>
            <a:off x="3678480" y="4352760"/>
            <a:ext cx="360360" cy="429120"/>
          </a:xfrm>
          <a:custGeom>
            <a:avLst/>
            <a:gdLst/>
            <a:ahLst/>
            <a:cxnLst/>
            <a:rect l="0" t="0" r="r" b="b"/>
            <a:pathLst>
              <a:path w="1001" h="1192">
                <a:moveTo>
                  <a:pt x="67" y="0"/>
                </a:moveTo>
                <a:lnTo>
                  <a:pt x="1001" y="1113"/>
                </a:lnTo>
                <a:lnTo>
                  <a:pt x="1001" y="1192"/>
                </a:lnTo>
                <a:lnTo>
                  <a:pt x="0" y="0"/>
                </a:lnTo>
                <a:lnTo>
                  <a:pt x="67" y="0"/>
                </a:lnTo>
                <a:close/>
              </a:path>
            </a:pathLst>
          </a:custGeom>
          <a:solidFill>
            <a:srgbClr val="159694"/>
          </a:solidFill>
          <a:ln w="0">
            <a:noFill/>
          </a:ln>
        </p:spPr>
      </p:sp>
      <p:sp>
        <p:nvSpPr>
          <p:cNvPr id="770" name="Freeform 769"/>
          <p:cNvSpPr/>
          <p:nvPr/>
        </p:nvSpPr>
        <p:spPr>
          <a:xfrm>
            <a:off x="3654720" y="4352760"/>
            <a:ext cx="384120" cy="457560"/>
          </a:xfrm>
          <a:custGeom>
            <a:avLst/>
            <a:gdLst/>
            <a:ahLst/>
            <a:cxnLst/>
            <a:rect l="0" t="0" r="r" b="b"/>
            <a:pathLst>
              <a:path w="1067" h="1271">
                <a:moveTo>
                  <a:pt x="66" y="0"/>
                </a:moveTo>
                <a:lnTo>
                  <a:pt x="1067" y="1191"/>
                </a:lnTo>
                <a:lnTo>
                  <a:pt x="1067" y="1271"/>
                </a:lnTo>
                <a:lnTo>
                  <a:pt x="0" y="0"/>
                </a:lnTo>
                <a:lnTo>
                  <a:pt x="66" y="0"/>
                </a:lnTo>
                <a:close/>
              </a:path>
            </a:pathLst>
          </a:custGeom>
          <a:solidFill>
            <a:srgbClr val="159593"/>
          </a:solidFill>
          <a:ln w="0">
            <a:noFill/>
          </a:ln>
        </p:spPr>
      </p:sp>
      <p:sp>
        <p:nvSpPr>
          <p:cNvPr id="771" name="Freeform 770"/>
          <p:cNvSpPr/>
          <p:nvPr/>
        </p:nvSpPr>
        <p:spPr>
          <a:xfrm>
            <a:off x="3630600" y="4352760"/>
            <a:ext cx="408240" cy="486360"/>
          </a:xfrm>
          <a:custGeom>
            <a:avLst/>
            <a:gdLst/>
            <a:ahLst/>
            <a:cxnLst/>
            <a:rect l="0" t="0" r="r" b="b"/>
            <a:pathLst>
              <a:path w="1134" h="1351">
                <a:moveTo>
                  <a:pt x="67" y="0"/>
                </a:moveTo>
                <a:lnTo>
                  <a:pt x="1134" y="1271"/>
                </a:lnTo>
                <a:lnTo>
                  <a:pt x="1134" y="1351"/>
                </a:lnTo>
                <a:lnTo>
                  <a:pt x="0" y="0"/>
                </a:lnTo>
                <a:lnTo>
                  <a:pt x="67" y="0"/>
                </a:lnTo>
                <a:close/>
              </a:path>
            </a:pathLst>
          </a:custGeom>
          <a:solidFill>
            <a:srgbClr val="159593"/>
          </a:solidFill>
          <a:ln w="0">
            <a:noFill/>
          </a:ln>
        </p:spPr>
      </p:sp>
      <p:sp>
        <p:nvSpPr>
          <p:cNvPr id="772" name="Freeform 771"/>
          <p:cNvSpPr/>
          <p:nvPr/>
        </p:nvSpPr>
        <p:spPr>
          <a:xfrm>
            <a:off x="3606480" y="4352760"/>
            <a:ext cx="432360" cy="514800"/>
          </a:xfrm>
          <a:custGeom>
            <a:avLst/>
            <a:gdLst/>
            <a:ahLst/>
            <a:cxnLst/>
            <a:rect l="0" t="0" r="r" b="b"/>
            <a:pathLst>
              <a:path w="1201" h="1430">
                <a:moveTo>
                  <a:pt x="67" y="0"/>
                </a:moveTo>
                <a:lnTo>
                  <a:pt x="1201" y="1351"/>
                </a:lnTo>
                <a:lnTo>
                  <a:pt x="1201" y="1430"/>
                </a:lnTo>
                <a:lnTo>
                  <a:pt x="0" y="0"/>
                </a:lnTo>
                <a:lnTo>
                  <a:pt x="67" y="0"/>
                </a:lnTo>
                <a:close/>
              </a:path>
            </a:pathLst>
          </a:custGeom>
          <a:solidFill>
            <a:srgbClr val="159492"/>
          </a:solidFill>
          <a:ln w="0">
            <a:noFill/>
          </a:ln>
        </p:spPr>
      </p:sp>
      <p:sp>
        <p:nvSpPr>
          <p:cNvPr id="773" name="Freeform 772"/>
          <p:cNvSpPr/>
          <p:nvPr/>
        </p:nvSpPr>
        <p:spPr>
          <a:xfrm>
            <a:off x="3582720" y="4352760"/>
            <a:ext cx="456120" cy="543600"/>
          </a:xfrm>
          <a:custGeom>
            <a:avLst/>
            <a:gdLst/>
            <a:ahLst/>
            <a:cxnLst/>
            <a:rect l="0" t="0" r="r" b="b"/>
            <a:pathLst>
              <a:path w="1267" h="1510">
                <a:moveTo>
                  <a:pt x="66" y="0"/>
                </a:moveTo>
                <a:lnTo>
                  <a:pt x="1267" y="1430"/>
                </a:lnTo>
                <a:lnTo>
                  <a:pt x="1267" y="1510"/>
                </a:lnTo>
                <a:lnTo>
                  <a:pt x="0" y="0"/>
                </a:lnTo>
                <a:lnTo>
                  <a:pt x="66" y="0"/>
                </a:lnTo>
                <a:close/>
              </a:path>
            </a:pathLst>
          </a:custGeom>
          <a:solidFill>
            <a:srgbClr val="159391"/>
          </a:solidFill>
          <a:ln w="0">
            <a:noFill/>
          </a:ln>
        </p:spPr>
      </p:sp>
      <p:sp>
        <p:nvSpPr>
          <p:cNvPr id="774" name="Freeform 773"/>
          <p:cNvSpPr/>
          <p:nvPr/>
        </p:nvSpPr>
        <p:spPr>
          <a:xfrm>
            <a:off x="3558600" y="4352760"/>
            <a:ext cx="480240" cy="572040"/>
          </a:xfrm>
          <a:custGeom>
            <a:avLst/>
            <a:gdLst/>
            <a:ahLst/>
            <a:cxnLst/>
            <a:rect l="0" t="0" r="r" b="b"/>
            <a:pathLst>
              <a:path w="1334" h="1589">
                <a:moveTo>
                  <a:pt x="67" y="0"/>
                </a:moveTo>
                <a:lnTo>
                  <a:pt x="1334" y="1510"/>
                </a:lnTo>
                <a:lnTo>
                  <a:pt x="1334" y="1589"/>
                </a:lnTo>
                <a:lnTo>
                  <a:pt x="0" y="0"/>
                </a:lnTo>
                <a:lnTo>
                  <a:pt x="67" y="0"/>
                </a:lnTo>
                <a:close/>
              </a:path>
            </a:pathLst>
          </a:custGeom>
          <a:solidFill>
            <a:srgbClr val="159391"/>
          </a:solidFill>
          <a:ln w="0">
            <a:noFill/>
          </a:ln>
        </p:spPr>
      </p:sp>
      <p:sp>
        <p:nvSpPr>
          <p:cNvPr id="775" name="Freeform 774"/>
          <p:cNvSpPr/>
          <p:nvPr/>
        </p:nvSpPr>
        <p:spPr>
          <a:xfrm>
            <a:off x="3534840" y="4352760"/>
            <a:ext cx="504000" cy="600480"/>
          </a:xfrm>
          <a:custGeom>
            <a:avLst/>
            <a:gdLst/>
            <a:ahLst/>
            <a:cxnLst/>
            <a:rect l="0" t="0" r="r" b="b"/>
            <a:pathLst>
              <a:path w="1400" h="1668">
                <a:moveTo>
                  <a:pt x="66" y="0"/>
                </a:moveTo>
                <a:lnTo>
                  <a:pt x="1400" y="1589"/>
                </a:lnTo>
                <a:lnTo>
                  <a:pt x="1400" y="1668"/>
                </a:lnTo>
                <a:lnTo>
                  <a:pt x="0" y="0"/>
                </a:lnTo>
                <a:lnTo>
                  <a:pt x="66" y="0"/>
                </a:lnTo>
                <a:close/>
              </a:path>
            </a:pathLst>
          </a:custGeom>
          <a:solidFill>
            <a:srgbClr val="149290"/>
          </a:solidFill>
          <a:ln w="0">
            <a:noFill/>
          </a:ln>
        </p:spPr>
      </p:sp>
      <p:sp>
        <p:nvSpPr>
          <p:cNvPr id="776" name="Freeform 775"/>
          <p:cNvSpPr/>
          <p:nvPr/>
        </p:nvSpPr>
        <p:spPr>
          <a:xfrm>
            <a:off x="3510720" y="4352760"/>
            <a:ext cx="528120" cy="629280"/>
          </a:xfrm>
          <a:custGeom>
            <a:avLst/>
            <a:gdLst/>
            <a:ahLst/>
            <a:cxnLst/>
            <a:rect l="0" t="0" r="r" b="b"/>
            <a:pathLst>
              <a:path w="1467" h="1748">
                <a:moveTo>
                  <a:pt x="67" y="0"/>
                </a:moveTo>
                <a:lnTo>
                  <a:pt x="1467" y="1668"/>
                </a:lnTo>
                <a:lnTo>
                  <a:pt x="1467" y="1748"/>
                </a:lnTo>
                <a:lnTo>
                  <a:pt x="0" y="0"/>
                </a:lnTo>
                <a:lnTo>
                  <a:pt x="67" y="0"/>
                </a:lnTo>
                <a:close/>
              </a:path>
            </a:pathLst>
          </a:custGeom>
          <a:solidFill>
            <a:srgbClr val="149190"/>
          </a:solidFill>
          <a:ln w="0">
            <a:noFill/>
          </a:ln>
        </p:spPr>
      </p:sp>
      <p:sp>
        <p:nvSpPr>
          <p:cNvPr id="777" name="Freeform 776"/>
          <p:cNvSpPr/>
          <p:nvPr/>
        </p:nvSpPr>
        <p:spPr>
          <a:xfrm>
            <a:off x="3486600" y="4352760"/>
            <a:ext cx="552240" cy="657720"/>
          </a:xfrm>
          <a:custGeom>
            <a:avLst/>
            <a:gdLst/>
            <a:ahLst/>
            <a:cxnLst/>
            <a:rect l="0" t="0" r="r" b="b"/>
            <a:pathLst>
              <a:path w="1534" h="1827">
                <a:moveTo>
                  <a:pt x="67" y="0"/>
                </a:moveTo>
                <a:lnTo>
                  <a:pt x="1534" y="1748"/>
                </a:lnTo>
                <a:lnTo>
                  <a:pt x="1534" y="1827"/>
                </a:lnTo>
                <a:lnTo>
                  <a:pt x="0" y="0"/>
                </a:lnTo>
                <a:lnTo>
                  <a:pt x="67" y="0"/>
                </a:lnTo>
                <a:close/>
              </a:path>
            </a:pathLst>
          </a:custGeom>
          <a:solidFill>
            <a:srgbClr val="14918F"/>
          </a:solidFill>
          <a:ln w="0">
            <a:noFill/>
          </a:ln>
        </p:spPr>
      </p:sp>
      <p:sp>
        <p:nvSpPr>
          <p:cNvPr id="778" name="Freeform 777"/>
          <p:cNvSpPr/>
          <p:nvPr/>
        </p:nvSpPr>
        <p:spPr>
          <a:xfrm>
            <a:off x="3462840" y="4352760"/>
            <a:ext cx="576000" cy="686520"/>
          </a:xfrm>
          <a:custGeom>
            <a:avLst/>
            <a:gdLst/>
            <a:ahLst/>
            <a:cxnLst/>
            <a:rect l="0" t="0" r="r" b="b"/>
            <a:pathLst>
              <a:path w="1600" h="1907">
                <a:moveTo>
                  <a:pt x="66" y="0"/>
                </a:moveTo>
                <a:lnTo>
                  <a:pt x="1600" y="1827"/>
                </a:lnTo>
                <a:lnTo>
                  <a:pt x="1600" y="1907"/>
                </a:lnTo>
                <a:lnTo>
                  <a:pt x="0" y="0"/>
                </a:lnTo>
                <a:lnTo>
                  <a:pt x="66" y="0"/>
                </a:lnTo>
                <a:close/>
              </a:path>
            </a:pathLst>
          </a:custGeom>
          <a:solidFill>
            <a:srgbClr val="14908E"/>
          </a:solidFill>
          <a:ln w="0">
            <a:noFill/>
          </a:ln>
        </p:spPr>
      </p:sp>
      <p:sp>
        <p:nvSpPr>
          <p:cNvPr id="779" name="Freeform 778"/>
          <p:cNvSpPr/>
          <p:nvPr/>
        </p:nvSpPr>
        <p:spPr>
          <a:xfrm>
            <a:off x="3438720" y="4352760"/>
            <a:ext cx="600120" cy="714960"/>
          </a:xfrm>
          <a:custGeom>
            <a:avLst/>
            <a:gdLst/>
            <a:ahLst/>
            <a:cxnLst/>
            <a:rect l="0" t="0" r="r" b="b"/>
            <a:pathLst>
              <a:path w="1667" h="1986">
                <a:moveTo>
                  <a:pt x="67" y="0"/>
                </a:moveTo>
                <a:lnTo>
                  <a:pt x="1667" y="1907"/>
                </a:lnTo>
                <a:lnTo>
                  <a:pt x="1667" y="1986"/>
                </a:lnTo>
                <a:lnTo>
                  <a:pt x="0" y="0"/>
                </a:lnTo>
                <a:lnTo>
                  <a:pt x="67" y="0"/>
                </a:lnTo>
                <a:close/>
              </a:path>
            </a:pathLst>
          </a:custGeom>
          <a:solidFill>
            <a:srgbClr val="14908E"/>
          </a:solidFill>
          <a:ln w="0">
            <a:noFill/>
          </a:ln>
        </p:spPr>
      </p:sp>
      <p:sp>
        <p:nvSpPr>
          <p:cNvPr id="780" name="Freeform 779"/>
          <p:cNvSpPr/>
          <p:nvPr/>
        </p:nvSpPr>
        <p:spPr>
          <a:xfrm>
            <a:off x="3414600" y="4352760"/>
            <a:ext cx="624240" cy="743760"/>
          </a:xfrm>
          <a:custGeom>
            <a:avLst/>
            <a:gdLst/>
            <a:ahLst/>
            <a:cxnLst/>
            <a:rect l="0" t="0" r="r" b="b"/>
            <a:pathLst>
              <a:path w="1734" h="2066">
                <a:moveTo>
                  <a:pt x="68" y="0"/>
                </a:moveTo>
                <a:lnTo>
                  <a:pt x="1734" y="1986"/>
                </a:lnTo>
                <a:lnTo>
                  <a:pt x="1734" y="2066"/>
                </a:lnTo>
                <a:lnTo>
                  <a:pt x="0" y="0"/>
                </a:lnTo>
                <a:lnTo>
                  <a:pt x="68" y="0"/>
                </a:lnTo>
                <a:close/>
              </a:path>
            </a:pathLst>
          </a:custGeom>
          <a:solidFill>
            <a:srgbClr val="148F8D"/>
          </a:solidFill>
          <a:ln w="0">
            <a:noFill/>
          </a:ln>
        </p:spPr>
      </p:sp>
      <p:sp>
        <p:nvSpPr>
          <p:cNvPr id="781" name="Freeform 780"/>
          <p:cNvSpPr/>
          <p:nvPr/>
        </p:nvSpPr>
        <p:spPr>
          <a:xfrm>
            <a:off x="3390840" y="4352760"/>
            <a:ext cx="648000" cy="772200"/>
          </a:xfrm>
          <a:custGeom>
            <a:avLst/>
            <a:gdLst/>
            <a:ahLst/>
            <a:cxnLst/>
            <a:rect l="0" t="0" r="r" b="b"/>
            <a:pathLst>
              <a:path w="1800" h="2145">
                <a:moveTo>
                  <a:pt x="66" y="0"/>
                </a:moveTo>
                <a:lnTo>
                  <a:pt x="1800" y="2066"/>
                </a:lnTo>
                <a:lnTo>
                  <a:pt x="1800" y="2145"/>
                </a:lnTo>
                <a:lnTo>
                  <a:pt x="0" y="0"/>
                </a:lnTo>
                <a:lnTo>
                  <a:pt x="66" y="0"/>
                </a:lnTo>
                <a:close/>
              </a:path>
            </a:pathLst>
          </a:custGeom>
          <a:solidFill>
            <a:srgbClr val="148E8C"/>
          </a:solidFill>
          <a:ln w="0">
            <a:noFill/>
          </a:ln>
        </p:spPr>
      </p:sp>
      <p:sp>
        <p:nvSpPr>
          <p:cNvPr id="782" name="Freeform 781"/>
          <p:cNvSpPr/>
          <p:nvPr/>
        </p:nvSpPr>
        <p:spPr>
          <a:xfrm>
            <a:off x="3366720" y="4352760"/>
            <a:ext cx="672120" cy="800640"/>
          </a:xfrm>
          <a:custGeom>
            <a:avLst/>
            <a:gdLst/>
            <a:ahLst/>
            <a:cxnLst/>
            <a:rect l="0" t="0" r="r" b="b"/>
            <a:pathLst>
              <a:path w="1867" h="2224">
                <a:moveTo>
                  <a:pt x="67" y="0"/>
                </a:moveTo>
                <a:lnTo>
                  <a:pt x="1867" y="2145"/>
                </a:lnTo>
                <a:lnTo>
                  <a:pt x="1867" y="2224"/>
                </a:lnTo>
                <a:lnTo>
                  <a:pt x="0" y="0"/>
                </a:lnTo>
                <a:lnTo>
                  <a:pt x="67" y="0"/>
                </a:lnTo>
                <a:close/>
              </a:path>
            </a:pathLst>
          </a:custGeom>
          <a:solidFill>
            <a:srgbClr val="148E8C"/>
          </a:solidFill>
          <a:ln w="0">
            <a:noFill/>
          </a:ln>
        </p:spPr>
      </p:sp>
      <p:sp>
        <p:nvSpPr>
          <p:cNvPr id="783" name="Freeform 782"/>
          <p:cNvSpPr/>
          <p:nvPr/>
        </p:nvSpPr>
        <p:spPr>
          <a:xfrm>
            <a:off x="3342960" y="4352760"/>
            <a:ext cx="695880" cy="829440"/>
          </a:xfrm>
          <a:custGeom>
            <a:avLst/>
            <a:gdLst/>
            <a:ahLst/>
            <a:cxnLst/>
            <a:rect l="0" t="0" r="r" b="b"/>
            <a:pathLst>
              <a:path w="1933" h="2304">
                <a:moveTo>
                  <a:pt x="66" y="0"/>
                </a:moveTo>
                <a:lnTo>
                  <a:pt x="1933" y="2224"/>
                </a:lnTo>
                <a:lnTo>
                  <a:pt x="1933" y="2304"/>
                </a:lnTo>
                <a:lnTo>
                  <a:pt x="0" y="0"/>
                </a:lnTo>
                <a:lnTo>
                  <a:pt x="66" y="0"/>
                </a:lnTo>
                <a:close/>
              </a:path>
            </a:pathLst>
          </a:custGeom>
          <a:solidFill>
            <a:srgbClr val="148D8B"/>
          </a:solidFill>
          <a:ln w="0">
            <a:noFill/>
          </a:ln>
        </p:spPr>
      </p:sp>
      <p:sp>
        <p:nvSpPr>
          <p:cNvPr id="784" name="Freeform 783"/>
          <p:cNvSpPr/>
          <p:nvPr/>
        </p:nvSpPr>
        <p:spPr>
          <a:xfrm>
            <a:off x="3318840" y="4352760"/>
            <a:ext cx="720000" cy="857880"/>
          </a:xfrm>
          <a:custGeom>
            <a:avLst/>
            <a:gdLst/>
            <a:ahLst/>
            <a:cxnLst/>
            <a:rect l="0" t="0" r="r" b="b"/>
            <a:pathLst>
              <a:path w="2000" h="2383">
                <a:moveTo>
                  <a:pt x="67" y="0"/>
                </a:moveTo>
                <a:lnTo>
                  <a:pt x="2000" y="2304"/>
                </a:lnTo>
                <a:lnTo>
                  <a:pt x="2000" y="2383"/>
                </a:lnTo>
                <a:lnTo>
                  <a:pt x="0" y="0"/>
                </a:lnTo>
                <a:lnTo>
                  <a:pt x="67" y="0"/>
                </a:lnTo>
                <a:close/>
              </a:path>
            </a:pathLst>
          </a:custGeom>
          <a:solidFill>
            <a:srgbClr val="148D8B"/>
          </a:solidFill>
          <a:ln w="0">
            <a:noFill/>
          </a:ln>
        </p:spPr>
      </p:sp>
      <p:sp>
        <p:nvSpPr>
          <p:cNvPr id="785" name="Freeform 784"/>
          <p:cNvSpPr/>
          <p:nvPr/>
        </p:nvSpPr>
        <p:spPr>
          <a:xfrm>
            <a:off x="3294720" y="4352760"/>
            <a:ext cx="744120" cy="886680"/>
          </a:xfrm>
          <a:custGeom>
            <a:avLst/>
            <a:gdLst/>
            <a:ahLst/>
            <a:cxnLst/>
            <a:rect l="0" t="0" r="r" b="b"/>
            <a:pathLst>
              <a:path w="2067" h="2463">
                <a:moveTo>
                  <a:pt x="67" y="0"/>
                </a:moveTo>
                <a:lnTo>
                  <a:pt x="2067" y="2383"/>
                </a:lnTo>
                <a:lnTo>
                  <a:pt x="2067" y="2463"/>
                </a:lnTo>
                <a:lnTo>
                  <a:pt x="0" y="0"/>
                </a:lnTo>
                <a:lnTo>
                  <a:pt x="67" y="0"/>
                </a:lnTo>
                <a:close/>
              </a:path>
            </a:pathLst>
          </a:custGeom>
          <a:solidFill>
            <a:srgbClr val="148C8A"/>
          </a:solidFill>
          <a:ln w="0">
            <a:noFill/>
          </a:ln>
        </p:spPr>
      </p:sp>
      <p:sp>
        <p:nvSpPr>
          <p:cNvPr id="786" name="Freeform 785"/>
          <p:cNvSpPr/>
          <p:nvPr/>
        </p:nvSpPr>
        <p:spPr>
          <a:xfrm>
            <a:off x="3270960" y="4352760"/>
            <a:ext cx="767880" cy="915120"/>
          </a:xfrm>
          <a:custGeom>
            <a:avLst/>
            <a:gdLst/>
            <a:ahLst/>
            <a:cxnLst/>
            <a:rect l="0" t="0" r="r" b="b"/>
            <a:pathLst>
              <a:path w="2133" h="2542">
                <a:moveTo>
                  <a:pt x="66" y="0"/>
                </a:moveTo>
                <a:lnTo>
                  <a:pt x="2133" y="2463"/>
                </a:lnTo>
                <a:lnTo>
                  <a:pt x="2133" y="2542"/>
                </a:lnTo>
                <a:lnTo>
                  <a:pt x="0" y="0"/>
                </a:lnTo>
                <a:lnTo>
                  <a:pt x="66" y="0"/>
                </a:lnTo>
                <a:close/>
              </a:path>
            </a:pathLst>
          </a:custGeom>
          <a:solidFill>
            <a:srgbClr val="138B89"/>
          </a:solidFill>
          <a:ln w="0">
            <a:noFill/>
          </a:ln>
        </p:spPr>
      </p:sp>
      <p:sp>
        <p:nvSpPr>
          <p:cNvPr id="787" name="Freeform 786"/>
          <p:cNvSpPr/>
          <p:nvPr/>
        </p:nvSpPr>
        <p:spPr>
          <a:xfrm>
            <a:off x="3246840" y="4352760"/>
            <a:ext cx="792000" cy="943560"/>
          </a:xfrm>
          <a:custGeom>
            <a:avLst/>
            <a:gdLst/>
            <a:ahLst/>
            <a:cxnLst/>
            <a:rect l="0" t="0" r="r" b="b"/>
            <a:pathLst>
              <a:path w="2200" h="2621">
                <a:moveTo>
                  <a:pt x="67" y="0"/>
                </a:moveTo>
                <a:lnTo>
                  <a:pt x="2200" y="2542"/>
                </a:lnTo>
                <a:lnTo>
                  <a:pt x="2200" y="2621"/>
                </a:lnTo>
                <a:lnTo>
                  <a:pt x="0" y="0"/>
                </a:lnTo>
                <a:lnTo>
                  <a:pt x="67" y="0"/>
                </a:lnTo>
                <a:close/>
              </a:path>
            </a:pathLst>
          </a:custGeom>
          <a:solidFill>
            <a:srgbClr val="138B89"/>
          </a:solidFill>
          <a:ln w="0">
            <a:noFill/>
          </a:ln>
        </p:spPr>
      </p:sp>
      <p:sp>
        <p:nvSpPr>
          <p:cNvPr id="788" name="Freeform 787"/>
          <p:cNvSpPr/>
          <p:nvPr/>
        </p:nvSpPr>
        <p:spPr>
          <a:xfrm>
            <a:off x="3222720" y="4352760"/>
            <a:ext cx="816120" cy="972360"/>
          </a:xfrm>
          <a:custGeom>
            <a:avLst/>
            <a:gdLst/>
            <a:ahLst/>
            <a:cxnLst/>
            <a:rect l="0" t="0" r="r" b="b"/>
            <a:pathLst>
              <a:path w="2267" h="2701">
                <a:moveTo>
                  <a:pt x="67" y="0"/>
                </a:moveTo>
                <a:lnTo>
                  <a:pt x="2267" y="2621"/>
                </a:lnTo>
                <a:lnTo>
                  <a:pt x="2267" y="2701"/>
                </a:lnTo>
                <a:lnTo>
                  <a:pt x="0" y="0"/>
                </a:lnTo>
                <a:lnTo>
                  <a:pt x="67" y="0"/>
                </a:lnTo>
                <a:close/>
              </a:path>
            </a:pathLst>
          </a:custGeom>
          <a:solidFill>
            <a:srgbClr val="138A88"/>
          </a:solidFill>
          <a:ln w="0">
            <a:noFill/>
          </a:ln>
        </p:spPr>
      </p:sp>
      <p:sp>
        <p:nvSpPr>
          <p:cNvPr id="789" name="Freeform 788"/>
          <p:cNvSpPr/>
          <p:nvPr/>
        </p:nvSpPr>
        <p:spPr>
          <a:xfrm>
            <a:off x="3198960" y="4352760"/>
            <a:ext cx="839880" cy="1000800"/>
          </a:xfrm>
          <a:custGeom>
            <a:avLst/>
            <a:gdLst/>
            <a:ahLst/>
            <a:cxnLst/>
            <a:rect l="0" t="0" r="r" b="b"/>
            <a:pathLst>
              <a:path w="2333" h="2780">
                <a:moveTo>
                  <a:pt x="66" y="0"/>
                </a:moveTo>
                <a:lnTo>
                  <a:pt x="2333" y="2701"/>
                </a:lnTo>
                <a:lnTo>
                  <a:pt x="2333" y="2780"/>
                </a:lnTo>
                <a:lnTo>
                  <a:pt x="0" y="0"/>
                </a:lnTo>
                <a:lnTo>
                  <a:pt x="66" y="0"/>
                </a:lnTo>
                <a:close/>
              </a:path>
            </a:pathLst>
          </a:custGeom>
          <a:solidFill>
            <a:srgbClr val="138987"/>
          </a:solidFill>
          <a:ln w="0">
            <a:noFill/>
          </a:ln>
        </p:spPr>
      </p:sp>
      <p:sp>
        <p:nvSpPr>
          <p:cNvPr id="790" name="Freeform 789"/>
          <p:cNvSpPr/>
          <p:nvPr/>
        </p:nvSpPr>
        <p:spPr>
          <a:xfrm>
            <a:off x="3174840" y="4352760"/>
            <a:ext cx="864000" cy="1029600"/>
          </a:xfrm>
          <a:custGeom>
            <a:avLst/>
            <a:gdLst/>
            <a:ahLst/>
            <a:cxnLst/>
            <a:rect l="0" t="0" r="r" b="b"/>
            <a:pathLst>
              <a:path w="2400" h="2860">
                <a:moveTo>
                  <a:pt x="67" y="0"/>
                </a:moveTo>
                <a:lnTo>
                  <a:pt x="2400" y="2780"/>
                </a:lnTo>
                <a:lnTo>
                  <a:pt x="2400" y="2860"/>
                </a:lnTo>
                <a:lnTo>
                  <a:pt x="0" y="0"/>
                </a:lnTo>
                <a:lnTo>
                  <a:pt x="67" y="0"/>
                </a:lnTo>
                <a:close/>
              </a:path>
            </a:pathLst>
          </a:custGeom>
          <a:solidFill>
            <a:srgbClr val="138987"/>
          </a:solidFill>
          <a:ln w="0">
            <a:noFill/>
          </a:ln>
        </p:spPr>
      </p:sp>
      <p:sp>
        <p:nvSpPr>
          <p:cNvPr id="791" name="Freeform 790"/>
          <p:cNvSpPr/>
          <p:nvPr/>
        </p:nvSpPr>
        <p:spPr>
          <a:xfrm>
            <a:off x="3151080" y="4352760"/>
            <a:ext cx="887760" cy="1058040"/>
          </a:xfrm>
          <a:custGeom>
            <a:avLst/>
            <a:gdLst/>
            <a:ahLst/>
            <a:cxnLst/>
            <a:rect l="0" t="0" r="r" b="b"/>
            <a:pathLst>
              <a:path w="2466" h="2939">
                <a:moveTo>
                  <a:pt x="66" y="0"/>
                </a:moveTo>
                <a:lnTo>
                  <a:pt x="2466" y="2860"/>
                </a:lnTo>
                <a:lnTo>
                  <a:pt x="2466" y="2939"/>
                </a:lnTo>
                <a:lnTo>
                  <a:pt x="0" y="0"/>
                </a:lnTo>
                <a:lnTo>
                  <a:pt x="66" y="0"/>
                </a:lnTo>
                <a:close/>
              </a:path>
            </a:pathLst>
          </a:custGeom>
          <a:solidFill>
            <a:srgbClr val="138886"/>
          </a:solidFill>
          <a:ln w="0">
            <a:noFill/>
          </a:ln>
        </p:spPr>
      </p:sp>
      <p:sp>
        <p:nvSpPr>
          <p:cNvPr id="792" name="Freeform 791"/>
          <p:cNvSpPr/>
          <p:nvPr/>
        </p:nvSpPr>
        <p:spPr>
          <a:xfrm>
            <a:off x="3126960" y="4352760"/>
            <a:ext cx="911880" cy="1086480"/>
          </a:xfrm>
          <a:custGeom>
            <a:avLst/>
            <a:gdLst/>
            <a:ahLst/>
            <a:cxnLst/>
            <a:rect l="0" t="0" r="r" b="b"/>
            <a:pathLst>
              <a:path w="2533" h="3018">
                <a:moveTo>
                  <a:pt x="67" y="0"/>
                </a:moveTo>
                <a:lnTo>
                  <a:pt x="2533" y="2939"/>
                </a:lnTo>
                <a:lnTo>
                  <a:pt x="2533" y="3018"/>
                </a:lnTo>
                <a:lnTo>
                  <a:pt x="0" y="0"/>
                </a:lnTo>
                <a:lnTo>
                  <a:pt x="67" y="0"/>
                </a:lnTo>
                <a:close/>
              </a:path>
            </a:pathLst>
          </a:custGeom>
          <a:solidFill>
            <a:srgbClr val="138886"/>
          </a:solidFill>
          <a:ln w="0">
            <a:noFill/>
          </a:ln>
        </p:spPr>
      </p:sp>
      <p:sp>
        <p:nvSpPr>
          <p:cNvPr id="793" name="Freeform 792"/>
          <p:cNvSpPr/>
          <p:nvPr/>
        </p:nvSpPr>
        <p:spPr>
          <a:xfrm>
            <a:off x="3102840" y="4352760"/>
            <a:ext cx="936000" cy="1115280"/>
          </a:xfrm>
          <a:custGeom>
            <a:avLst/>
            <a:gdLst/>
            <a:ahLst/>
            <a:cxnLst/>
            <a:rect l="0" t="0" r="r" b="b"/>
            <a:pathLst>
              <a:path w="2600" h="3098">
                <a:moveTo>
                  <a:pt x="67" y="0"/>
                </a:moveTo>
                <a:lnTo>
                  <a:pt x="2600" y="3018"/>
                </a:lnTo>
                <a:lnTo>
                  <a:pt x="2600" y="3098"/>
                </a:lnTo>
                <a:lnTo>
                  <a:pt x="0" y="0"/>
                </a:lnTo>
                <a:lnTo>
                  <a:pt x="67" y="0"/>
                </a:lnTo>
                <a:close/>
              </a:path>
            </a:pathLst>
          </a:custGeom>
          <a:solidFill>
            <a:srgbClr val="138785"/>
          </a:solidFill>
          <a:ln w="0">
            <a:noFill/>
          </a:ln>
        </p:spPr>
      </p:sp>
      <p:sp>
        <p:nvSpPr>
          <p:cNvPr id="794" name="Freeform 793"/>
          <p:cNvSpPr/>
          <p:nvPr/>
        </p:nvSpPr>
        <p:spPr>
          <a:xfrm>
            <a:off x="3079080" y="4352760"/>
            <a:ext cx="959760" cy="1143720"/>
          </a:xfrm>
          <a:custGeom>
            <a:avLst/>
            <a:gdLst/>
            <a:ahLst/>
            <a:cxnLst/>
            <a:rect l="0" t="0" r="r" b="b"/>
            <a:pathLst>
              <a:path w="2666" h="3177">
                <a:moveTo>
                  <a:pt x="66" y="0"/>
                </a:moveTo>
                <a:lnTo>
                  <a:pt x="2666" y="3098"/>
                </a:lnTo>
                <a:lnTo>
                  <a:pt x="2666" y="3177"/>
                </a:lnTo>
                <a:lnTo>
                  <a:pt x="0" y="0"/>
                </a:lnTo>
                <a:lnTo>
                  <a:pt x="66" y="0"/>
                </a:lnTo>
                <a:close/>
              </a:path>
            </a:pathLst>
          </a:custGeom>
          <a:solidFill>
            <a:srgbClr val="138684"/>
          </a:solidFill>
          <a:ln w="0">
            <a:noFill/>
          </a:ln>
        </p:spPr>
      </p:sp>
      <p:sp>
        <p:nvSpPr>
          <p:cNvPr id="795" name="Freeform 794"/>
          <p:cNvSpPr/>
          <p:nvPr/>
        </p:nvSpPr>
        <p:spPr>
          <a:xfrm>
            <a:off x="3054960" y="4352760"/>
            <a:ext cx="983880" cy="1172520"/>
          </a:xfrm>
          <a:custGeom>
            <a:avLst/>
            <a:gdLst/>
            <a:ahLst/>
            <a:cxnLst/>
            <a:rect l="0" t="0" r="r" b="b"/>
            <a:pathLst>
              <a:path w="2733" h="3257">
                <a:moveTo>
                  <a:pt x="67" y="0"/>
                </a:moveTo>
                <a:lnTo>
                  <a:pt x="2733" y="3177"/>
                </a:lnTo>
                <a:lnTo>
                  <a:pt x="2733" y="3257"/>
                </a:lnTo>
                <a:lnTo>
                  <a:pt x="0" y="0"/>
                </a:lnTo>
                <a:lnTo>
                  <a:pt x="67" y="0"/>
                </a:lnTo>
                <a:close/>
              </a:path>
            </a:pathLst>
          </a:custGeom>
          <a:solidFill>
            <a:srgbClr val="138684"/>
          </a:solidFill>
          <a:ln w="0">
            <a:noFill/>
          </a:ln>
        </p:spPr>
      </p:sp>
      <p:sp>
        <p:nvSpPr>
          <p:cNvPr id="796" name="Freeform 795"/>
          <p:cNvSpPr/>
          <p:nvPr/>
        </p:nvSpPr>
        <p:spPr>
          <a:xfrm>
            <a:off x="3030840" y="4352760"/>
            <a:ext cx="1008000" cy="1200960"/>
          </a:xfrm>
          <a:custGeom>
            <a:avLst/>
            <a:gdLst/>
            <a:ahLst/>
            <a:cxnLst/>
            <a:rect l="0" t="0" r="r" b="b"/>
            <a:pathLst>
              <a:path w="2800" h="3336">
                <a:moveTo>
                  <a:pt x="67" y="0"/>
                </a:moveTo>
                <a:lnTo>
                  <a:pt x="2800" y="3257"/>
                </a:lnTo>
                <a:lnTo>
                  <a:pt x="2800" y="3336"/>
                </a:lnTo>
                <a:lnTo>
                  <a:pt x="0" y="0"/>
                </a:lnTo>
                <a:lnTo>
                  <a:pt x="67" y="0"/>
                </a:lnTo>
                <a:close/>
              </a:path>
            </a:pathLst>
          </a:custGeom>
          <a:solidFill>
            <a:srgbClr val="128583"/>
          </a:solidFill>
          <a:ln w="0">
            <a:noFill/>
          </a:ln>
        </p:spPr>
      </p:sp>
      <p:sp>
        <p:nvSpPr>
          <p:cNvPr id="797" name="Freeform 796"/>
          <p:cNvSpPr/>
          <p:nvPr/>
        </p:nvSpPr>
        <p:spPr>
          <a:xfrm>
            <a:off x="3007080" y="4352760"/>
            <a:ext cx="1031760" cy="1229400"/>
          </a:xfrm>
          <a:custGeom>
            <a:avLst/>
            <a:gdLst/>
            <a:ahLst/>
            <a:cxnLst/>
            <a:rect l="0" t="0" r="r" b="b"/>
            <a:pathLst>
              <a:path w="2866" h="3415">
                <a:moveTo>
                  <a:pt x="66" y="0"/>
                </a:moveTo>
                <a:lnTo>
                  <a:pt x="2866" y="3336"/>
                </a:lnTo>
                <a:lnTo>
                  <a:pt x="2866" y="3415"/>
                </a:lnTo>
                <a:lnTo>
                  <a:pt x="0" y="0"/>
                </a:lnTo>
                <a:lnTo>
                  <a:pt x="66" y="0"/>
                </a:lnTo>
                <a:close/>
              </a:path>
            </a:pathLst>
          </a:custGeom>
          <a:solidFill>
            <a:srgbClr val="128482"/>
          </a:solidFill>
          <a:ln w="0">
            <a:noFill/>
          </a:ln>
        </p:spPr>
      </p:sp>
      <p:sp>
        <p:nvSpPr>
          <p:cNvPr id="798" name="Freeform 797"/>
          <p:cNvSpPr/>
          <p:nvPr/>
        </p:nvSpPr>
        <p:spPr>
          <a:xfrm>
            <a:off x="2982960" y="4352760"/>
            <a:ext cx="1055880" cy="1258200"/>
          </a:xfrm>
          <a:custGeom>
            <a:avLst/>
            <a:gdLst/>
            <a:ahLst/>
            <a:cxnLst/>
            <a:rect l="0" t="0" r="r" b="b"/>
            <a:pathLst>
              <a:path w="2933" h="3495">
                <a:moveTo>
                  <a:pt x="67" y="0"/>
                </a:moveTo>
                <a:lnTo>
                  <a:pt x="2933" y="3415"/>
                </a:lnTo>
                <a:lnTo>
                  <a:pt x="2933" y="3495"/>
                </a:lnTo>
                <a:lnTo>
                  <a:pt x="0" y="0"/>
                </a:lnTo>
                <a:lnTo>
                  <a:pt x="67" y="0"/>
                </a:lnTo>
                <a:close/>
              </a:path>
            </a:pathLst>
          </a:custGeom>
          <a:solidFill>
            <a:srgbClr val="128482"/>
          </a:solidFill>
          <a:ln w="0">
            <a:noFill/>
          </a:ln>
        </p:spPr>
      </p:sp>
      <p:sp>
        <p:nvSpPr>
          <p:cNvPr id="799" name="Freeform 798"/>
          <p:cNvSpPr/>
          <p:nvPr/>
        </p:nvSpPr>
        <p:spPr>
          <a:xfrm>
            <a:off x="2958840" y="4352760"/>
            <a:ext cx="1080000" cy="1286640"/>
          </a:xfrm>
          <a:custGeom>
            <a:avLst/>
            <a:gdLst/>
            <a:ahLst/>
            <a:cxnLst/>
            <a:rect l="0" t="0" r="r" b="b"/>
            <a:pathLst>
              <a:path w="3000" h="3574">
                <a:moveTo>
                  <a:pt x="67" y="0"/>
                </a:moveTo>
                <a:lnTo>
                  <a:pt x="3000" y="3495"/>
                </a:lnTo>
                <a:lnTo>
                  <a:pt x="3000" y="3574"/>
                </a:lnTo>
                <a:lnTo>
                  <a:pt x="0" y="0"/>
                </a:lnTo>
                <a:lnTo>
                  <a:pt x="67" y="0"/>
                </a:lnTo>
                <a:close/>
              </a:path>
            </a:pathLst>
          </a:custGeom>
          <a:solidFill>
            <a:srgbClr val="128381"/>
          </a:solidFill>
          <a:ln w="0">
            <a:noFill/>
          </a:ln>
        </p:spPr>
      </p:sp>
      <p:sp>
        <p:nvSpPr>
          <p:cNvPr id="800" name="Freeform 799"/>
          <p:cNvSpPr/>
          <p:nvPr/>
        </p:nvSpPr>
        <p:spPr>
          <a:xfrm>
            <a:off x="2935080" y="4352760"/>
            <a:ext cx="1103760" cy="1315440"/>
          </a:xfrm>
          <a:custGeom>
            <a:avLst/>
            <a:gdLst/>
            <a:ahLst/>
            <a:cxnLst/>
            <a:rect l="0" t="0" r="r" b="b"/>
            <a:pathLst>
              <a:path w="3066" h="3654">
                <a:moveTo>
                  <a:pt x="66" y="0"/>
                </a:moveTo>
                <a:lnTo>
                  <a:pt x="3066" y="3574"/>
                </a:lnTo>
                <a:lnTo>
                  <a:pt x="3066" y="3654"/>
                </a:lnTo>
                <a:lnTo>
                  <a:pt x="0" y="0"/>
                </a:lnTo>
                <a:lnTo>
                  <a:pt x="66" y="0"/>
                </a:lnTo>
                <a:close/>
              </a:path>
            </a:pathLst>
          </a:custGeom>
          <a:solidFill>
            <a:srgbClr val="128381"/>
          </a:solidFill>
          <a:ln w="0">
            <a:noFill/>
          </a:ln>
        </p:spPr>
      </p:sp>
      <p:sp>
        <p:nvSpPr>
          <p:cNvPr id="801" name="Freeform 800"/>
          <p:cNvSpPr/>
          <p:nvPr/>
        </p:nvSpPr>
        <p:spPr>
          <a:xfrm>
            <a:off x="2910960" y="4352760"/>
            <a:ext cx="1127880" cy="1343880"/>
          </a:xfrm>
          <a:custGeom>
            <a:avLst/>
            <a:gdLst/>
            <a:ahLst/>
            <a:cxnLst/>
            <a:rect l="0" t="0" r="r" b="b"/>
            <a:pathLst>
              <a:path w="3133" h="3733">
                <a:moveTo>
                  <a:pt x="67" y="0"/>
                </a:moveTo>
                <a:lnTo>
                  <a:pt x="3133" y="3654"/>
                </a:lnTo>
                <a:lnTo>
                  <a:pt x="3133" y="3733"/>
                </a:lnTo>
                <a:lnTo>
                  <a:pt x="0" y="0"/>
                </a:lnTo>
                <a:lnTo>
                  <a:pt x="67" y="0"/>
                </a:lnTo>
                <a:close/>
              </a:path>
            </a:pathLst>
          </a:custGeom>
          <a:solidFill>
            <a:srgbClr val="128280"/>
          </a:solidFill>
          <a:ln w="0">
            <a:noFill/>
          </a:ln>
        </p:spPr>
      </p:sp>
      <p:sp>
        <p:nvSpPr>
          <p:cNvPr id="802" name="Freeform 801"/>
          <p:cNvSpPr/>
          <p:nvPr/>
        </p:nvSpPr>
        <p:spPr>
          <a:xfrm>
            <a:off x="2887200" y="4352760"/>
            <a:ext cx="1151640" cy="1372320"/>
          </a:xfrm>
          <a:custGeom>
            <a:avLst/>
            <a:gdLst/>
            <a:ahLst/>
            <a:cxnLst/>
            <a:rect l="0" t="0" r="r" b="b"/>
            <a:pathLst>
              <a:path w="3199" h="3812">
                <a:moveTo>
                  <a:pt x="66" y="0"/>
                </a:moveTo>
                <a:lnTo>
                  <a:pt x="3199" y="3733"/>
                </a:lnTo>
                <a:lnTo>
                  <a:pt x="3199" y="3812"/>
                </a:lnTo>
                <a:lnTo>
                  <a:pt x="0" y="0"/>
                </a:lnTo>
                <a:lnTo>
                  <a:pt x="66" y="0"/>
                </a:lnTo>
                <a:close/>
              </a:path>
            </a:pathLst>
          </a:custGeom>
          <a:solidFill>
            <a:srgbClr val="12817F"/>
          </a:solidFill>
          <a:ln w="0">
            <a:noFill/>
          </a:ln>
        </p:spPr>
      </p:sp>
      <p:sp>
        <p:nvSpPr>
          <p:cNvPr id="803" name="Freeform 802"/>
          <p:cNvSpPr/>
          <p:nvPr/>
        </p:nvSpPr>
        <p:spPr>
          <a:xfrm>
            <a:off x="2863080" y="4352760"/>
            <a:ext cx="1175760" cy="1401120"/>
          </a:xfrm>
          <a:custGeom>
            <a:avLst/>
            <a:gdLst/>
            <a:ahLst/>
            <a:cxnLst/>
            <a:rect l="0" t="0" r="r" b="b"/>
            <a:pathLst>
              <a:path w="3266" h="3892">
                <a:moveTo>
                  <a:pt x="67" y="0"/>
                </a:moveTo>
                <a:lnTo>
                  <a:pt x="3266" y="3812"/>
                </a:lnTo>
                <a:lnTo>
                  <a:pt x="3266" y="3892"/>
                </a:lnTo>
                <a:lnTo>
                  <a:pt x="0" y="0"/>
                </a:lnTo>
                <a:lnTo>
                  <a:pt x="67" y="0"/>
                </a:lnTo>
                <a:close/>
              </a:path>
            </a:pathLst>
          </a:custGeom>
          <a:solidFill>
            <a:srgbClr val="12817F"/>
          </a:solidFill>
          <a:ln w="0">
            <a:noFill/>
          </a:ln>
        </p:spPr>
      </p:sp>
      <p:sp>
        <p:nvSpPr>
          <p:cNvPr id="804" name="Freeform 803"/>
          <p:cNvSpPr/>
          <p:nvPr/>
        </p:nvSpPr>
        <p:spPr>
          <a:xfrm>
            <a:off x="2838960" y="4352760"/>
            <a:ext cx="1199880" cy="1429560"/>
          </a:xfrm>
          <a:custGeom>
            <a:avLst/>
            <a:gdLst/>
            <a:ahLst/>
            <a:cxnLst/>
            <a:rect l="0" t="0" r="r" b="b"/>
            <a:pathLst>
              <a:path w="3333" h="3971">
                <a:moveTo>
                  <a:pt x="67" y="0"/>
                </a:moveTo>
                <a:lnTo>
                  <a:pt x="3333" y="3892"/>
                </a:lnTo>
                <a:lnTo>
                  <a:pt x="3333" y="3971"/>
                </a:lnTo>
                <a:lnTo>
                  <a:pt x="0" y="0"/>
                </a:lnTo>
                <a:lnTo>
                  <a:pt x="67" y="0"/>
                </a:lnTo>
                <a:close/>
              </a:path>
            </a:pathLst>
          </a:custGeom>
          <a:solidFill>
            <a:srgbClr val="12807E"/>
          </a:solidFill>
          <a:ln w="0">
            <a:noFill/>
          </a:ln>
        </p:spPr>
      </p:sp>
      <p:sp>
        <p:nvSpPr>
          <p:cNvPr id="805" name="Freeform 804"/>
          <p:cNvSpPr/>
          <p:nvPr/>
        </p:nvSpPr>
        <p:spPr>
          <a:xfrm>
            <a:off x="2815200" y="4352760"/>
            <a:ext cx="1223640" cy="1458360"/>
          </a:xfrm>
          <a:custGeom>
            <a:avLst/>
            <a:gdLst/>
            <a:ahLst/>
            <a:cxnLst/>
            <a:rect l="0" t="0" r="r" b="b"/>
            <a:pathLst>
              <a:path w="3399" h="4051">
                <a:moveTo>
                  <a:pt x="66" y="0"/>
                </a:moveTo>
                <a:lnTo>
                  <a:pt x="3399" y="3971"/>
                </a:lnTo>
                <a:lnTo>
                  <a:pt x="3399" y="4051"/>
                </a:lnTo>
                <a:lnTo>
                  <a:pt x="0" y="0"/>
                </a:lnTo>
                <a:lnTo>
                  <a:pt x="66" y="0"/>
                </a:lnTo>
                <a:close/>
              </a:path>
            </a:pathLst>
          </a:custGeom>
          <a:solidFill>
            <a:srgbClr val="127F7D"/>
          </a:solidFill>
          <a:ln w="0">
            <a:noFill/>
          </a:ln>
        </p:spPr>
      </p:sp>
      <p:sp>
        <p:nvSpPr>
          <p:cNvPr id="806" name="Freeform 805"/>
          <p:cNvSpPr/>
          <p:nvPr/>
        </p:nvSpPr>
        <p:spPr>
          <a:xfrm>
            <a:off x="2791080" y="4352760"/>
            <a:ext cx="1247760" cy="1486800"/>
          </a:xfrm>
          <a:custGeom>
            <a:avLst/>
            <a:gdLst/>
            <a:ahLst/>
            <a:cxnLst/>
            <a:rect l="0" t="0" r="r" b="b"/>
            <a:pathLst>
              <a:path w="3466" h="4130">
                <a:moveTo>
                  <a:pt x="67" y="0"/>
                </a:moveTo>
                <a:lnTo>
                  <a:pt x="3466" y="4051"/>
                </a:lnTo>
                <a:lnTo>
                  <a:pt x="3466" y="4130"/>
                </a:lnTo>
                <a:lnTo>
                  <a:pt x="0" y="0"/>
                </a:lnTo>
                <a:lnTo>
                  <a:pt x="67" y="0"/>
                </a:lnTo>
                <a:close/>
              </a:path>
            </a:pathLst>
          </a:custGeom>
          <a:solidFill>
            <a:srgbClr val="127F7D"/>
          </a:solidFill>
          <a:ln w="0">
            <a:noFill/>
          </a:ln>
        </p:spPr>
      </p:sp>
      <p:sp>
        <p:nvSpPr>
          <p:cNvPr id="807" name="Freeform 806"/>
          <p:cNvSpPr/>
          <p:nvPr/>
        </p:nvSpPr>
        <p:spPr>
          <a:xfrm>
            <a:off x="2766960" y="4352760"/>
            <a:ext cx="1271880" cy="1515240"/>
          </a:xfrm>
          <a:custGeom>
            <a:avLst/>
            <a:gdLst/>
            <a:ahLst/>
            <a:cxnLst/>
            <a:rect l="0" t="0" r="r" b="b"/>
            <a:pathLst>
              <a:path w="3533" h="4209">
                <a:moveTo>
                  <a:pt x="67" y="0"/>
                </a:moveTo>
                <a:lnTo>
                  <a:pt x="3533" y="4130"/>
                </a:lnTo>
                <a:lnTo>
                  <a:pt x="3533" y="4209"/>
                </a:lnTo>
                <a:lnTo>
                  <a:pt x="0" y="0"/>
                </a:lnTo>
                <a:lnTo>
                  <a:pt x="67" y="0"/>
                </a:lnTo>
                <a:close/>
              </a:path>
            </a:pathLst>
          </a:custGeom>
          <a:solidFill>
            <a:srgbClr val="117E7C"/>
          </a:solidFill>
          <a:ln w="0">
            <a:noFill/>
          </a:ln>
        </p:spPr>
      </p:sp>
      <p:sp>
        <p:nvSpPr>
          <p:cNvPr id="808" name="Freeform 807"/>
          <p:cNvSpPr/>
          <p:nvPr/>
        </p:nvSpPr>
        <p:spPr>
          <a:xfrm>
            <a:off x="2743200" y="4352760"/>
            <a:ext cx="1295640" cy="1544040"/>
          </a:xfrm>
          <a:custGeom>
            <a:avLst/>
            <a:gdLst/>
            <a:ahLst/>
            <a:cxnLst/>
            <a:rect l="0" t="0" r="r" b="b"/>
            <a:pathLst>
              <a:path w="3599" h="4289">
                <a:moveTo>
                  <a:pt x="66" y="0"/>
                </a:moveTo>
                <a:lnTo>
                  <a:pt x="3599" y="4209"/>
                </a:lnTo>
                <a:lnTo>
                  <a:pt x="3599" y="4289"/>
                </a:lnTo>
                <a:lnTo>
                  <a:pt x="0" y="0"/>
                </a:lnTo>
                <a:lnTo>
                  <a:pt x="66" y="0"/>
                </a:lnTo>
                <a:close/>
              </a:path>
            </a:pathLst>
          </a:custGeom>
          <a:solidFill>
            <a:srgbClr val="117E7C"/>
          </a:solidFill>
          <a:ln w="0">
            <a:noFill/>
          </a:ln>
        </p:spPr>
      </p:sp>
      <p:sp>
        <p:nvSpPr>
          <p:cNvPr id="809" name="Freeform 808"/>
          <p:cNvSpPr/>
          <p:nvPr/>
        </p:nvSpPr>
        <p:spPr>
          <a:xfrm>
            <a:off x="2719080" y="4352760"/>
            <a:ext cx="1319760" cy="1572480"/>
          </a:xfrm>
          <a:custGeom>
            <a:avLst/>
            <a:gdLst/>
            <a:ahLst/>
            <a:cxnLst/>
            <a:rect l="0" t="0" r="r" b="b"/>
            <a:pathLst>
              <a:path w="3666" h="4368">
                <a:moveTo>
                  <a:pt x="67" y="0"/>
                </a:moveTo>
                <a:lnTo>
                  <a:pt x="3666" y="4289"/>
                </a:lnTo>
                <a:lnTo>
                  <a:pt x="3666" y="4368"/>
                </a:lnTo>
                <a:lnTo>
                  <a:pt x="0" y="0"/>
                </a:lnTo>
                <a:lnTo>
                  <a:pt x="67" y="0"/>
                </a:lnTo>
                <a:close/>
              </a:path>
            </a:pathLst>
          </a:custGeom>
          <a:solidFill>
            <a:srgbClr val="117D7B"/>
          </a:solidFill>
          <a:ln w="0">
            <a:noFill/>
          </a:ln>
        </p:spPr>
      </p:sp>
      <p:sp>
        <p:nvSpPr>
          <p:cNvPr id="810" name="Freeform 809"/>
          <p:cNvSpPr/>
          <p:nvPr/>
        </p:nvSpPr>
        <p:spPr>
          <a:xfrm>
            <a:off x="2695320" y="4352760"/>
            <a:ext cx="1343520" cy="1601280"/>
          </a:xfrm>
          <a:custGeom>
            <a:avLst/>
            <a:gdLst/>
            <a:ahLst/>
            <a:cxnLst/>
            <a:rect l="0" t="0" r="r" b="b"/>
            <a:pathLst>
              <a:path w="3732" h="4448">
                <a:moveTo>
                  <a:pt x="66" y="0"/>
                </a:moveTo>
                <a:lnTo>
                  <a:pt x="3732" y="4368"/>
                </a:lnTo>
                <a:lnTo>
                  <a:pt x="3732" y="4448"/>
                </a:lnTo>
                <a:lnTo>
                  <a:pt x="0" y="0"/>
                </a:lnTo>
                <a:lnTo>
                  <a:pt x="66" y="0"/>
                </a:lnTo>
                <a:close/>
              </a:path>
            </a:pathLst>
          </a:custGeom>
          <a:solidFill>
            <a:srgbClr val="117C7A"/>
          </a:solidFill>
          <a:ln w="0">
            <a:noFill/>
          </a:ln>
        </p:spPr>
      </p:sp>
      <p:sp>
        <p:nvSpPr>
          <p:cNvPr id="811" name="Freeform 810"/>
          <p:cNvSpPr/>
          <p:nvPr/>
        </p:nvSpPr>
        <p:spPr>
          <a:xfrm>
            <a:off x="2671200" y="4352760"/>
            <a:ext cx="1367640" cy="1629720"/>
          </a:xfrm>
          <a:custGeom>
            <a:avLst/>
            <a:gdLst/>
            <a:ahLst/>
            <a:cxnLst/>
            <a:rect l="0" t="0" r="r" b="b"/>
            <a:pathLst>
              <a:path w="3799" h="4527">
                <a:moveTo>
                  <a:pt x="67" y="0"/>
                </a:moveTo>
                <a:lnTo>
                  <a:pt x="3799" y="4448"/>
                </a:lnTo>
                <a:lnTo>
                  <a:pt x="3799" y="4527"/>
                </a:lnTo>
                <a:lnTo>
                  <a:pt x="0" y="0"/>
                </a:lnTo>
                <a:lnTo>
                  <a:pt x="67" y="0"/>
                </a:lnTo>
                <a:close/>
              </a:path>
            </a:pathLst>
          </a:custGeom>
          <a:solidFill>
            <a:srgbClr val="117C7A"/>
          </a:solidFill>
          <a:ln w="0">
            <a:noFill/>
          </a:ln>
        </p:spPr>
      </p:sp>
      <p:sp>
        <p:nvSpPr>
          <p:cNvPr id="812" name="Freeform 811"/>
          <p:cNvSpPr/>
          <p:nvPr/>
        </p:nvSpPr>
        <p:spPr>
          <a:xfrm>
            <a:off x="2647080" y="4352760"/>
            <a:ext cx="1391760" cy="1658160"/>
          </a:xfrm>
          <a:custGeom>
            <a:avLst/>
            <a:gdLst/>
            <a:ahLst/>
            <a:cxnLst/>
            <a:rect l="0" t="0" r="r" b="b"/>
            <a:pathLst>
              <a:path w="3866" h="4606">
                <a:moveTo>
                  <a:pt x="67" y="0"/>
                </a:moveTo>
                <a:lnTo>
                  <a:pt x="3866" y="4527"/>
                </a:lnTo>
                <a:lnTo>
                  <a:pt x="3866" y="4606"/>
                </a:lnTo>
                <a:lnTo>
                  <a:pt x="0" y="0"/>
                </a:lnTo>
                <a:lnTo>
                  <a:pt x="67" y="0"/>
                </a:lnTo>
                <a:close/>
              </a:path>
            </a:pathLst>
          </a:custGeom>
          <a:solidFill>
            <a:srgbClr val="117B79"/>
          </a:solidFill>
          <a:ln w="0">
            <a:noFill/>
          </a:ln>
        </p:spPr>
      </p:sp>
      <p:sp>
        <p:nvSpPr>
          <p:cNvPr id="813" name="Freeform 812"/>
          <p:cNvSpPr/>
          <p:nvPr/>
        </p:nvSpPr>
        <p:spPr>
          <a:xfrm>
            <a:off x="2623320" y="4352760"/>
            <a:ext cx="1415520" cy="1686960"/>
          </a:xfrm>
          <a:custGeom>
            <a:avLst/>
            <a:gdLst/>
            <a:ahLst/>
            <a:cxnLst/>
            <a:rect l="0" t="0" r="r" b="b"/>
            <a:pathLst>
              <a:path w="3932" h="4686">
                <a:moveTo>
                  <a:pt x="66" y="0"/>
                </a:moveTo>
                <a:lnTo>
                  <a:pt x="3932" y="4606"/>
                </a:lnTo>
                <a:lnTo>
                  <a:pt x="3932" y="4686"/>
                </a:lnTo>
                <a:lnTo>
                  <a:pt x="0" y="0"/>
                </a:lnTo>
                <a:lnTo>
                  <a:pt x="66" y="0"/>
                </a:lnTo>
                <a:close/>
              </a:path>
            </a:pathLst>
          </a:custGeom>
          <a:solidFill>
            <a:srgbClr val="117A78"/>
          </a:solidFill>
          <a:ln w="0">
            <a:noFill/>
          </a:ln>
        </p:spPr>
      </p:sp>
      <p:sp>
        <p:nvSpPr>
          <p:cNvPr id="814" name="Freeform 813"/>
          <p:cNvSpPr/>
          <p:nvPr/>
        </p:nvSpPr>
        <p:spPr>
          <a:xfrm>
            <a:off x="2599200" y="4352760"/>
            <a:ext cx="1439640" cy="1715400"/>
          </a:xfrm>
          <a:custGeom>
            <a:avLst/>
            <a:gdLst/>
            <a:ahLst/>
            <a:cxnLst/>
            <a:rect l="0" t="0" r="r" b="b"/>
            <a:pathLst>
              <a:path w="3999" h="4765">
                <a:moveTo>
                  <a:pt x="67" y="0"/>
                </a:moveTo>
                <a:lnTo>
                  <a:pt x="3999" y="4686"/>
                </a:lnTo>
                <a:lnTo>
                  <a:pt x="3999" y="4765"/>
                </a:lnTo>
                <a:lnTo>
                  <a:pt x="0" y="0"/>
                </a:lnTo>
                <a:lnTo>
                  <a:pt x="67" y="0"/>
                </a:lnTo>
                <a:close/>
              </a:path>
            </a:pathLst>
          </a:custGeom>
          <a:solidFill>
            <a:srgbClr val="117A78"/>
          </a:solidFill>
          <a:ln w="0">
            <a:noFill/>
          </a:ln>
        </p:spPr>
      </p:sp>
      <p:sp>
        <p:nvSpPr>
          <p:cNvPr id="815" name="Freeform 814"/>
          <p:cNvSpPr/>
          <p:nvPr/>
        </p:nvSpPr>
        <p:spPr>
          <a:xfrm>
            <a:off x="2575080" y="4352760"/>
            <a:ext cx="1463760" cy="1744200"/>
          </a:xfrm>
          <a:custGeom>
            <a:avLst/>
            <a:gdLst/>
            <a:ahLst/>
            <a:cxnLst/>
            <a:rect l="0" t="0" r="r" b="b"/>
            <a:pathLst>
              <a:path w="4066" h="4845">
                <a:moveTo>
                  <a:pt x="67" y="0"/>
                </a:moveTo>
                <a:lnTo>
                  <a:pt x="4066" y="4765"/>
                </a:lnTo>
                <a:lnTo>
                  <a:pt x="4066" y="4845"/>
                </a:lnTo>
                <a:lnTo>
                  <a:pt x="0" y="0"/>
                </a:lnTo>
                <a:lnTo>
                  <a:pt x="67" y="0"/>
                </a:lnTo>
                <a:close/>
              </a:path>
            </a:pathLst>
          </a:custGeom>
          <a:solidFill>
            <a:srgbClr val="117977"/>
          </a:solidFill>
          <a:ln w="0">
            <a:noFill/>
          </a:ln>
        </p:spPr>
      </p:sp>
      <p:sp>
        <p:nvSpPr>
          <p:cNvPr id="816" name="Freeform 815"/>
          <p:cNvSpPr/>
          <p:nvPr/>
        </p:nvSpPr>
        <p:spPr>
          <a:xfrm>
            <a:off x="2551320" y="4352760"/>
            <a:ext cx="1487520" cy="1772640"/>
          </a:xfrm>
          <a:custGeom>
            <a:avLst/>
            <a:gdLst/>
            <a:ahLst/>
            <a:cxnLst/>
            <a:rect l="0" t="0" r="r" b="b"/>
            <a:pathLst>
              <a:path w="4132" h="4924">
                <a:moveTo>
                  <a:pt x="66" y="0"/>
                </a:moveTo>
                <a:lnTo>
                  <a:pt x="4132" y="4845"/>
                </a:lnTo>
                <a:lnTo>
                  <a:pt x="4132" y="4924"/>
                </a:lnTo>
                <a:lnTo>
                  <a:pt x="0" y="0"/>
                </a:lnTo>
                <a:lnTo>
                  <a:pt x="66" y="0"/>
                </a:lnTo>
                <a:close/>
              </a:path>
            </a:pathLst>
          </a:custGeom>
          <a:solidFill>
            <a:srgbClr val="117977"/>
          </a:solidFill>
          <a:ln w="0">
            <a:noFill/>
          </a:ln>
        </p:spPr>
      </p:sp>
      <p:sp>
        <p:nvSpPr>
          <p:cNvPr id="817" name="Freeform 816"/>
          <p:cNvSpPr/>
          <p:nvPr/>
        </p:nvSpPr>
        <p:spPr>
          <a:xfrm>
            <a:off x="2527200" y="4352760"/>
            <a:ext cx="1511640" cy="1801440"/>
          </a:xfrm>
          <a:custGeom>
            <a:avLst/>
            <a:gdLst/>
            <a:ahLst/>
            <a:cxnLst/>
            <a:rect l="0" t="0" r="r" b="b"/>
            <a:pathLst>
              <a:path w="4199" h="5004">
                <a:moveTo>
                  <a:pt x="67" y="0"/>
                </a:moveTo>
                <a:lnTo>
                  <a:pt x="4199" y="4924"/>
                </a:lnTo>
                <a:lnTo>
                  <a:pt x="4199" y="5004"/>
                </a:lnTo>
                <a:lnTo>
                  <a:pt x="0" y="0"/>
                </a:lnTo>
                <a:lnTo>
                  <a:pt x="67" y="0"/>
                </a:lnTo>
                <a:close/>
              </a:path>
            </a:pathLst>
          </a:custGeom>
          <a:solidFill>
            <a:srgbClr val="107876"/>
          </a:solidFill>
          <a:ln w="0">
            <a:noFill/>
          </a:ln>
        </p:spPr>
      </p:sp>
      <p:sp>
        <p:nvSpPr>
          <p:cNvPr id="818" name="Freeform 817"/>
          <p:cNvSpPr/>
          <p:nvPr/>
        </p:nvSpPr>
        <p:spPr>
          <a:xfrm>
            <a:off x="2503440" y="4352760"/>
            <a:ext cx="1535400" cy="1829880"/>
          </a:xfrm>
          <a:custGeom>
            <a:avLst/>
            <a:gdLst/>
            <a:ahLst/>
            <a:cxnLst/>
            <a:rect l="0" t="0" r="r" b="b"/>
            <a:pathLst>
              <a:path w="4265" h="5083">
                <a:moveTo>
                  <a:pt x="66" y="0"/>
                </a:moveTo>
                <a:lnTo>
                  <a:pt x="4265" y="5004"/>
                </a:lnTo>
                <a:lnTo>
                  <a:pt x="4265" y="5083"/>
                </a:lnTo>
                <a:lnTo>
                  <a:pt x="0" y="0"/>
                </a:lnTo>
                <a:lnTo>
                  <a:pt x="66" y="0"/>
                </a:lnTo>
                <a:close/>
              </a:path>
            </a:pathLst>
          </a:custGeom>
          <a:solidFill>
            <a:srgbClr val="107775"/>
          </a:solidFill>
          <a:ln w="0">
            <a:noFill/>
          </a:ln>
        </p:spPr>
      </p:sp>
      <p:sp>
        <p:nvSpPr>
          <p:cNvPr id="819" name="Freeform 818"/>
          <p:cNvSpPr/>
          <p:nvPr/>
        </p:nvSpPr>
        <p:spPr>
          <a:xfrm>
            <a:off x="2479320" y="4352760"/>
            <a:ext cx="1559520" cy="1858320"/>
          </a:xfrm>
          <a:custGeom>
            <a:avLst/>
            <a:gdLst/>
            <a:ahLst/>
            <a:cxnLst/>
            <a:rect l="0" t="0" r="r" b="b"/>
            <a:pathLst>
              <a:path w="4332" h="5162">
                <a:moveTo>
                  <a:pt x="67" y="0"/>
                </a:moveTo>
                <a:lnTo>
                  <a:pt x="4332" y="5083"/>
                </a:lnTo>
                <a:lnTo>
                  <a:pt x="4332" y="5162"/>
                </a:lnTo>
                <a:lnTo>
                  <a:pt x="0" y="0"/>
                </a:lnTo>
                <a:lnTo>
                  <a:pt x="67" y="0"/>
                </a:lnTo>
                <a:close/>
              </a:path>
            </a:pathLst>
          </a:custGeom>
          <a:solidFill>
            <a:srgbClr val="107775"/>
          </a:solidFill>
          <a:ln w="0">
            <a:noFill/>
          </a:ln>
        </p:spPr>
      </p:sp>
      <p:sp>
        <p:nvSpPr>
          <p:cNvPr id="820" name="Freeform 819"/>
          <p:cNvSpPr/>
          <p:nvPr/>
        </p:nvSpPr>
        <p:spPr>
          <a:xfrm>
            <a:off x="2455200" y="4352760"/>
            <a:ext cx="1583640" cy="1887120"/>
          </a:xfrm>
          <a:custGeom>
            <a:avLst/>
            <a:gdLst/>
            <a:ahLst/>
            <a:cxnLst/>
            <a:rect l="0" t="0" r="r" b="b"/>
            <a:pathLst>
              <a:path w="4399" h="5242">
                <a:moveTo>
                  <a:pt x="67" y="0"/>
                </a:moveTo>
                <a:lnTo>
                  <a:pt x="4399" y="5162"/>
                </a:lnTo>
                <a:lnTo>
                  <a:pt x="4399" y="5242"/>
                </a:lnTo>
                <a:lnTo>
                  <a:pt x="0" y="0"/>
                </a:lnTo>
                <a:lnTo>
                  <a:pt x="67" y="0"/>
                </a:lnTo>
                <a:close/>
              </a:path>
            </a:pathLst>
          </a:custGeom>
          <a:solidFill>
            <a:srgbClr val="107674"/>
          </a:solidFill>
          <a:ln w="0">
            <a:noFill/>
          </a:ln>
        </p:spPr>
      </p:sp>
      <p:sp>
        <p:nvSpPr>
          <p:cNvPr id="821" name="Freeform 820"/>
          <p:cNvSpPr/>
          <p:nvPr/>
        </p:nvSpPr>
        <p:spPr>
          <a:xfrm>
            <a:off x="2431440" y="4352760"/>
            <a:ext cx="1607400" cy="1915560"/>
          </a:xfrm>
          <a:custGeom>
            <a:avLst/>
            <a:gdLst/>
            <a:ahLst/>
            <a:cxnLst/>
            <a:rect l="0" t="0" r="r" b="b"/>
            <a:pathLst>
              <a:path w="4465" h="5321">
                <a:moveTo>
                  <a:pt x="66" y="0"/>
                </a:moveTo>
                <a:lnTo>
                  <a:pt x="4465" y="5242"/>
                </a:lnTo>
                <a:lnTo>
                  <a:pt x="4465" y="5321"/>
                </a:lnTo>
                <a:lnTo>
                  <a:pt x="0" y="0"/>
                </a:lnTo>
                <a:lnTo>
                  <a:pt x="66" y="0"/>
                </a:lnTo>
                <a:close/>
              </a:path>
            </a:pathLst>
          </a:custGeom>
          <a:solidFill>
            <a:srgbClr val="107674"/>
          </a:solidFill>
          <a:ln w="0">
            <a:noFill/>
          </a:ln>
        </p:spPr>
      </p:sp>
      <p:sp>
        <p:nvSpPr>
          <p:cNvPr id="822" name="Freeform 821"/>
          <p:cNvSpPr/>
          <p:nvPr/>
        </p:nvSpPr>
        <p:spPr>
          <a:xfrm>
            <a:off x="2407320" y="4352760"/>
            <a:ext cx="1631520" cy="1944360"/>
          </a:xfrm>
          <a:custGeom>
            <a:avLst/>
            <a:gdLst/>
            <a:ahLst/>
            <a:cxnLst/>
            <a:rect l="0" t="0" r="r" b="b"/>
            <a:pathLst>
              <a:path w="4532" h="5401">
                <a:moveTo>
                  <a:pt x="67" y="0"/>
                </a:moveTo>
                <a:lnTo>
                  <a:pt x="4532" y="5321"/>
                </a:lnTo>
                <a:lnTo>
                  <a:pt x="4532" y="5401"/>
                </a:lnTo>
                <a:lnTo>
                  <a:pt x="0" y="0"/>
                </a:lnTo>
                <a:lnTo>
                  <a:pt x="67" y="0"/>
                </a:lnTo>
                <a:close/>
              </a:path>
            </a:pathLst>
          </a:custGeom>
          <a:solidFill>
            <a:srgbClr val="107573"/>
          </a:solidFill>
          <a:ln w="0">
            <a:noFill/>
          </a:ln>
        </p:spPr>
      </p:sp>
      <p:sp>
        <p:nvSpPr>
          <p:cNvPr id="823" name="Freeform 822"/>
          <p:cNvSpPr/>
          <p:nvPr/>
        </p:nvSpPr>
        <p:spPr>
          <a:xfrm>
            <a:off x="2383200" y="4352760"/>
            <a:ext cx="1655640" cy="1972800"/>
          </a:xfrm>
          <a:custGeom>
            <a:avLst/>
            <a:gdLst/>
            <a:ahLst/>
            <a:cxnLst/>
            <a:rect l="0" t="0" r="r" b="b"/>
            <a:pathLst>
              <a:path w="4599" h="5480">
                <a:moveTo>
                  <a:pt x="67" y="0"/>
                </a:moveTo>
                <a:lnTo>
                  <a:pt x="4599" y="5401"/>
                </a:lnTo>
                <a:lnTo>
                  <a:pt x="4599" y="5480"/>
                </a:lnTo>
                <a:lnTo>
                  <a:pt x="0" y="0"/>
                </a:lnTo>
                <a:lnTo>
                  <a:pt x="67" y="0"/>
                </a:lnTo>
                <a:close/>
              </a:path>
            </a:pathLst>
          </a:custGeom>
          <a:solidFill>
            <a:srgbClr val="107472"/>
          </a:solidFill>
          <a:ln w="0">
            <a:noFill/>
          </a:ln>
        </p:spPr>
      </p:sp>
      <p:sp>
        <p:nvSpPr>
          <p:cNvPr id="824" name="Freeform 823"/>
          <p:cNvSpPr/>
          <p:nvPr/>
        </p:nvSpPr>
        <p:spPr>
          <a:xfrm>
            <a:off x="2359440" y="4352760"/>
            <a:ext cx="1679400" cy="2001240"/>
          </a:xfrm>
          <a:custGeom>
            <a:avLst/>
            <a:gdLst/>
            <a:ahLst/>
            <a:cxnLst/>
            <a:rect l="0" t="0" r="r" b="b"/>
            <a:pathLst>
              <a:path w="4665" h="5559">
                <a:moveTo>
                  <a:pt x="66" y="0"/>
                </a:moveTo>
                <a:lnTo>
                  <a:pt x="4665" y="5480"/>
                </a:lnTo>
                <a:lnTo>
                  <a:pt x="4665" y="5559"/>
                </a:lnTo>
                <a:lnTo>
                  <a:pt x="0" y="0"/>
                </a:lnTo>
                <a:lnTo>
                  <a:pt x="66" y="0"/>
                </a:lnTo>
                <a:close/>
              </a:path>
            </a:pathLst>
          </a:custGeom>
          <a:solidFill>
            <a:srgbClr val="107472"/>
          </a:solidFill>
          <a:ln w="0">
            <a:noFill/>
          </a:ln>
        </p:spPr>
      </p:sp>
      <p:sp>
        <p:nvSpPr>
          <p:cNvPr id="825" name="Freeform 824"/>
          <p:cNvSpPr/>
          <p:nvPr/>
        </p:nvSpPr>
        <p:spPr>
          <a:xfrm>
            <a:off x="2335320" y="4352760"/>
            <a:ext cx="1703520" cy="2030040"/>
          </a:xfrm>
          <a:custGeom>
            <a:avLst/>
            <a:gdLst/>
            <a:ahLst/>
            <a:cxnLst/>
            <a:rect l="0" t="0" r="r" b="b"/>
            <a:pathLst>
              <a:path w="4732" h="5639">
                <a:moveTo>
                  <a:pt x="67" y="0"/>
                </a:moveTo>
                <a:lnTo>
                  <a:pt x="4732" y="5559"/>
                </a:lnTo>
                <a:lnTo>
                  <a:pt x="4732" y="5639"/>
                </a:lnTo>
                <a:lnTo>
                  <a:pt x="0" y="0"/>
                </a:lnTo>
                <a:lnTo>
                  <a:pt x="67" y="0"/>
                </a:lnTo>
                <a:close/>
              </a:path>
            </a:pathLst>
          </a:custGeom>
          <a:solidFill>
            <a:srgbClr val="107371"/>
          </a:solidFill>
          <a:ln w="0">
            <a:noFill/>
          </a:ln>
        </p:spPr>
      </p:sp>
      <p:sp>
        <p:nvSpPr>
          <p:cNvPr id="826" name="Freeform 825"/>
          <p:cNvSpPr/>
          <p:nvPr/>
        </p:nvSpPr>
        <p:spPr>
          <a:xfrm>
            <a:off x="2311200" y="4352760"/>
            <a:ext cx="1727640" cy="2058480"/>
          </a:xfrm>
          <a:custGeom>
            <a:avLst/>
            <a:gdLst/>
            <a:ahLst/>
            <a:cxnLst/>
            <a:rect l="0" t="0" r="r" b="b"/>
            <a:pathLst>
              <a:path w="4799" h="5718">
                <a:moveTo>
                  <a:pt x="67" y="0"/>
                </a:moveTo>
                <a:lnTo>
                  <a:pt x="4799" y="5639"/>
                </a:lnTo>
                <a:lnTo>
                  <a:pt x="4799" y="5718"/>
                </a:lnTo>
                <a:lnTo>
                  <a:pt x="0" y="0"/>
                </a:lnTo>
                <a:lnTo>
                  <a:pt x="67" y="0"/>
                </a:lnTo>
                <a:close/>
              </a:path>
            </a:pathLst>
          </a:custGeom>
          <a:solidFill>
            <a:srgbClr val="107270"/>
          </a:solidFill>
          <a:ln w="0">
            <a:noFill/>
          </a:ln>
        </p:spPr>
      </p:sp>
      <p:sp>
        <p:nvSpPr>
          <p:cNvPr id="827" name="Freeform 826"/>
          <p:cNvSpPr/>
          <p:nvPr/>
        </p:nvSpPr>
        <p:spPr>
          <a:xfrm>
            <a:off x="2287440" y="4352760"/>
            <a:ext cx="1751400" cy="2087280"/>
          </a:xfrm>
          <a:custGeom>
            <a:avLst/>
            <a:gdLst/>
            <a:ahLst/>
            <a:cxnLst/>
            <a:rect l="0" t="0" r="r" b="b"/>
            <a:pathLst>
              <a:path w="4865" h="5798">
                <a:moveTo>
                  <a:pt x="66" y="0"/>
                </a:moveTo>
                <a:lnTo>
                  <a:pt x="4865" y="5718"/>
                </a:lnTo>
                <a:lnTo>
                  <a:pt x="4865" y="5798"/>
                </a:lnTo>
                <a:lnTo>
                  <a:pt x="0" y="0"/>
                </a:lnTo>
                <a:lnTo>
                  <a:pt x="66" y="0"/>
                </a:lnTo>
                <a:close/>
              </a:path>
            </a:pathLst>
          </a:custGeom>
          <a:solidFill>
            <a:srgbClr val="107270"/>
          </a:solidFill>
          <a:ln w="0">
            <a:noFill/>
          </a:ln>
        </p:spPr>
      </p:sp>
      <p:sp>
        <p:nvSpPr>
          <p:cNvPr id="828" name="Freeform 827"/>
          <p:cNvSpPr/>
          <p:nvPr/>
        </p:nvSpPr>
        <p:spPr>
          <a:xfrm>
            <a:off x="2263320" y="4352760"/>
            <a:ext cx="1775520" cy="2115720"/>
          </a:xfrm>
          <a:custGeom>
            <a:avLst/>
            <a:gdLst/>
            <a:ahLst/>
            <a:cxnLst/>
            <a:rect l="0" t="0" r="r" b="b"/>
            <a:pathLst>
              <a:path w="4932" h="5877">
                <a:moveTo>
                  <a:pt x="67" y="0"/>
                </a:moveTo>
                <a:lnTo>
                  <a:pt x="4932" y="5798"/>
                </a:lnTo>
                <a:lnTo>
                  <a:pt x="4932" y="5877"/>
                </a:lnTo>
                <a:lnTo>
                  <a:pt x="0" y="0"/>
                </a:lnTo>
                <a:lnTo>
                  <a:pt x="67" y="0"/>
                </a:lnTo>
                <a:close/>
              </a:path>
            </a:pathLst>
          </a:custGeom>
          <a:solidFill>
            <a:srgbClr val="0F716F"/>
          </a:solidFill>
          <a:ln w="0">
            <a:noFill/>
          </a:ln>
        </p:spPr>
      </p:sp>
      <p:sp>
        <p:nvSpPr>
          <p:cNvPr id="829" name="Freeform 828"/>
          <p:cNvSpPr/>
          <p:nvPr/>
        </p:nvSpPr>
        <p:spPr>
          <a:xfrm>
            <a:off x="2239560" y="4352760"/>
            <a:ext cx="1799280" cy="2144160"/>
          </a:xfrm>
          <a:custGeom>
            <a:avLst/>
            <a:gdLst/>
            <a:ahLst/>
            <a:cxnLst/>
            <a:rect l="0" t="0" r="r" b="b"/>
            <a:pathLst>
              <a:path w="4998" h="5956">
                <a:moveTo>
                  <a:pt x="66" y="0"/>
                </a:moveTo>
                <a:lnTo>
                  <a:pt x="4998" y="5877"/>
                </a:lnTo>
                <a:lnTo>
                  <a:pt x="4998" y="5956"/>
                </a:lnTo>
                <a:lnTo>
                  <a:pt x="0" y="0"/>
                </a:lnTo>
                <a:lnTo>
                  <a:pt x="66" y="0"/>
                </a:lnTo>
                <a:close/>
              </a:path>
            </a:pathLst>
          </a:custGeom>
          <a:solidFill>
            <a:srgbClr val="0F716F"/>
          </a:solidFill>
          <a:ln w="0">
            <a:noFill/>
          </a:ln>
        </p:spPr>
      </p:sp>
      <p:sp>
        <p:nvSpPr>
          <p:cNvPr id="830" name="Freeform 829"/>
          <p:cNvSpPr/>
          <p:nvPr/>
        </p:nvSpPr>
        <p:spPr>
          <a:xfrm>
            <a:off x="2215440" y="4352760"/>
            <a:ext cx="1823400" cy="2172960"/>
          </a:xfrm>
          <a:custGeom>
            <a:avLst/>
            <a:gdLst/>
            <a:ahLst/>
            <a:cxnLst/>
            <a:rect l="0" t="0" r="r" b="b"/>
            <a:pathLst>
              <a:path w="5065" h="6036">
                <a:moveTo>
                  <a:pt x="67" y="0"/>
                </a:moveTo>
                <a:lnTo>
                  <a:pt x="5065" y="5956"/>
                </a:lnTo>
                <a:lnTo>
                  <a:pt x="5065" y="6036"/>
                </a:lnTo>
                <a:lnTo>
                  <a:pt x="0" y="0"/>
                </a:lnTo>
                <a:lnTo>
                  <a:pt x="67" y="0"/>
                </a:lnTo>
                <a:close/>
              </a:path>
            </a:pathLst>
          </a:custGeom>
          <a:solidFill>
            <a:srgbClr val="0F706E"/>
          </a:solidFill>
          <a:ln w="0">
            <a:noFill/>
          </a:ln>
        </p:spPr>
      </p:sp>
      <p:sp>
        <p:nvSpPr>
          <p:cNvPr id="831" name="Freeform 830"/>
          <p:cNvSpPr/>
          <p:nvPr/>
        </p:nvSpPr>
        <p:spPr>
          <a:xfrm>
            <a:off x="2191320" y="4352760"/>
            <a:ext cx="1847520" cy="2201400"/>
          </a:xfrm>
          <a:custGeom>
            <a:avLst/>
            <a:gdLst/>
            <a:ahLst/>
            <a:cxnLst/>
            <a:rect l="0" t="0" r="r" b="b"/>
            <a:pathLst>
              <a:path w="5132" h="6115">
                <a:moveTo>
                  <a:pt x="67" y="0"/>
                </a:moveTo>
                <a:lnTo>
                  <a:pt x="5132" y="6036"/>
                </a:lnTo>
                <a:lnTo>
                  <a:pt x="5132" y="6115"/>
                </a:lnTo>
                <a:lnTo>
                  <a:pt x="0" y="0"/>
                </a:lnTo>
                <a:lnTo>
                  <a:pt x="67" y="0"/>
                </a:lnTo>
                <a:close/>
              </a:path>
            </a:pathLst>
          </a:custGeom>
          <a:solidFill>
            <a:srgbClr val="0F6F6D"/>
          </a:solidFill>
          <a:ln w="0">
            <a:noFill/>
          </a:ln>
        </p:spPr>
      </p:sp>
      <p:sp>
        <p:nvSpPr>
          <p:cNvPr id="832" name="Freeform 831"/>
          <p:cNvSpPr/>
          <p:nvPr/>
        </p:nvSpPr>
        <p:spPr>
          <a:xfrm>
            <a:off x="2167560" y="4352760"/>
            <a:ext cx="1871280" cy="2230200"/>
          </a:xfrm>
          <a:custGeom>
            <a:avLst/>
            <a:gdLst/>
            <a:ahLst/>
            <a:cxnLst/>
            <a:rect l="0" t="0" r="r" b="b"/>
            <a:pathLst>
              <a:path w="5198" h="6195">
                <a:moveTo>
                  <a:pt x="66" y="0"/>
                </a:moveTo>
                <a:lnTo>
                  <a:pt x="5198" y="6115"/>
                </a:lnTo>
                <a:lnTo>
                  <a:pt x="5198" y="6195"/>
                </a:lnTo>
                <a:lnTo>
                  <a:pt x="0" y="0"/>
                </a:lnTo>
                <a:lnTo>
                  <a:pt x="66" y="0"/>
                </a:lnTo>
                <a:close/>
              </a:path>
            </a:pathLst>
          </a:custGeom>
          <a:solidFill>
            <a:srgbClr val="0F6F6D"/>
          </a:solidFill>
          <a:ln w="0">
            <a:noFill/>
          </a:ln>
        </p:spPr>
      </p:sp>
      <p:sp>
        <p:nvSpPr>
          <p:cNvPr id="833" name="Freeform 832"/>
          <p:cNvSpPr/>
          <p:nvPr/>
        </p:nvSpPr>
        <p:spPr>
          <a:xfrm>
            <a:off x="2143440" y="4352760"/>
            <a:ext cx="1895400" cy="2258640"/>
          </a:xfrm>
          <a:custGeom>
            <a:avLst/>
            <a:gdLst/>
            <a:ahLst/>
            <a:cxnLst/>
            <a:rect l="0" t="0" r="r" b="b"/>
            <a:pathLst>
              <a:path w="5265" h="6274">
                <a:moveTo>
                  <a:pt x="67" y="0"/>
                </a:moveTo>
                <a:lnTo>
                  <a:pt x="5265" y="6195"/>
                </a:lnTo>
                <a:lnTo>
                  <a:pt x="5265" y="6274"/>
                </a:lnTo>
                <a:lnTo>
                  <a:pt x="0" y="0"/>
                </a:lnTo>
                <a:lnTo>
                  <a:pt x="67" y="0"/>
                </a:lnTo>
                <a:close/>
              </a:path>
            </a:pathLst>
          </a:custGeom>
          <a:solidFill>
            <a:srgbClr val="0F6E6C"/>
          </a:solidFill>
          <a:ln w="0">
            <a:noFill/>
          </a:ln>
        </p:spPr>
      </p:sp>
      <p:sp>
        <p:nvSpPr>
          <p:cNvPr id="834" name="Freeform 833"/>
          <p:cNvSpPr/>
          <p:nvPr/>
        </p:nvSpPr>
        <p:spPr>
          <a:xfrm>
            <a:off x="2119320" y="4352760"/>
            <a:ext cx="1919520" cy="2287080"/>
          </a:xfrm>
          <a:custGeom>
            <a:avLst/>
            <a:gdLst/>
            <a:ahLst/>
            <a:cxnLst/>
            <a:rect l="0" t="0" r="r" b="b"/>
            <a:pathLst>
              <a:path w="5332" h="6353">
                <a:moveTo>
                  <a:pt x="67" y="0"/>
                </a:moveTo>
                <a:lnTo>
                  <a:pt x="5332" y="6274"/>
                </a:lnTo>
                <a:lnTo>
                  <a:pt x="5332" y="6353"/>
                </a:lnTo>
                <a:lnTo>
                  <a:pt x="0" y="0"/>
                </a:lnTo>
                <a:lnTo>
                  <a:pt x="67" y="0"/>
                </a:lnTo>
                <a:close/>
              </a:path>
            </a:pathLst>
          </a:custGeom>
          <a:solidFill>
            <a:srgbClr val="0F6D6B"/>
          </a:solidFill>
          <a:ln w="0">
            <a:noFill/>
          </a:ln>
        </p:spPr>
      </p:sp>
      <p:sp>
        <p:nvSpPr>
          <p:cNvPr id="835" name="Freeform 834"/>
          <p:cNvSpPr/>
          <p:nvPr/>
        </p:nvSpPr>
        <p:spPr>
          <a:xfrm>
            <a:off x="2095560" y="4352760"/>
            <a:ext cx="1943280" cy="2315880"/>
          </a:xfrm>
          <a:custGeom>
            <a:avLst/>
            <a:gdLst/>
            <a:ahLst/>
            <a:cxnLst/>
            <a:rect l="0" t="0" r="r" b="b"/>
            <a:pathLst>
              <a:path w="5398" h="6433">
                <a:moveTo>
                  <a:pt x="66" y="0"/>
                </a:moveTo>
                <a:lnTo>
                  <a:pt x="5398" y="6353"/>
                </a:lnTo>
                <a:lnTo>
                  <a:pt x="5398" y="6433"/>
                </a:lnTo>
                <a:lnTo>
                  <a:pt x="0" y="0"/>
                </a:lnTo>
                <a:lnTo>
                  <a:pt x="66" y="0"/>
                </a:lnTo>
                <a:close/>
              </a:path>
            </a:pathLst>
          </a:custGeom>
          <a:solidFill>
            <a:srgbClr val="0F6D6B"/>
          </a:solidFill>
          <a:ln w="0">
            <a:noFill/>
          </a:ln>
        </p:spPr>
      </p:sp>
      <p:sp>
        <p:nvSpPr>
          <p:cNvPr id="836" name="Freeform 835"/>
          <p:cNvSpPr/>
          <p:nvPr/>
        </p:nvSpPr>
        <p:spPr>
          <a:xfrm>
            <a:off x="2071440" y="4352760"/>
            <a:ext cx="1967400" cy="2344320"/>
          </a:xfrm>
          <a:custGeom>
            <a:avLst/>
            <a:gdLst/>
            <a:ahLst/>
            <a:cxnLst/>
            <a:rect l="0" t="0" r="r" b="b"/>
            <a:pathLst>
              <a:path w="5465" h="6512">
                <a:moveTo>
                  <a:pt x="67" y="0"/>
                </a:moveTo>
                <a:lnTo>
                  <a:pt x="5465" y="6433"/>
                </a:lnTo>
                <a:lnTo>
                  <a:pt x="5465" y="6512"/>
                </a:lnTo>
                <a:lnTo>
                  <a:pt x="0" y="0"/>
                </a:lnTo>
                <a:lnTo>
                  <a:pt x="67" y="0"/>
                </a:lnTo>
                <a:close/>
              </a:path>
            </a:pathLst>
          </a:custGeom>
          <a:solidFill>
            <a:srgbClr val="0F6C6A"/>
          </a:solidFill>
          <a:ln w="0">
            <a:noFill/>
          </a:ln>
        </p:spPr>
      </p:sp>
      <p:sp>
        <p:nvSpPr>
          <p:cNvPr id="837" name="Freeform 836"/>
          <p:cNvSpPr/>
          <p:nvPr/>
        </p:nvSpPr>
        <p:spPr>
          <a:xfrm>
            <a:off x="2047680" y="4352760"/>
            <a:ext cx="1991160" cy="2373120"/>
          </a:xfrm>
          <a:custGeom>
            <a:avLst/>
            <a:gdLst/>
            <a:ahLst/>
            <a:cxnLst/>
            <a:rect l="0" t="0" r="r" b="b"/>
            <a:pathLst>
              <a:path w="5531" h="6592">
                <a:moveTo>
                  <a:pt x="66" y="0"/>
                </a:moveTo>
                <a:lnTo>
                  <a:pt x="5531" y="6512"/>
                </a:lnTo>
                <a:lnTo>
                  <a:pt x="5531" y="6592"/>
                </a:lnTo>
                <a:lnTo>
                  <a:pt x="0" y="0"/>
                </a:lnTo>
                <a:lnTo>
                  <a:pt x="66" y="0"/>
                </a:lnTo>
                <a:close/>
              </a:path>
            </a:pathLst>
          </a:custGeom>
          <a:solidFill>
            <a:srgbClr val="0F6C6A"/>
          </a:solidFill>
          <a:ln w="0">
            <a:noFill/>
          </a:ln>
        </p:spPr>
      </p:sp>
      <p:sp>
        <p:nvSpPr>
          <p:cNvPr id="838" name="Freeform 837"/>
          <p:cNvSpPr/>
          <p:nvPr/>
        </p:nvSpPr>
        <p:spPr>
          <a:xfrm>
            <a:off x="2023560" y="4352760"/>
            <a:ext cx="2015280" cy="2401560"/>
          </a:xfrm>
          <a:custGeom>
            <a:avLst/>
            <a:gdLst/>
            <a:ahLst/>
            <a:cxnLst/>
            <a:rect l="0" t="0" r="r" b="b"/>
            <a:pathLst>
              <a:path w="5598" h="6671">
                <a:moveTo>
                  <a:pt x="67" y="0"/>
                </a:moveTo>
                <a:lnTo>
                  <a:pt x="5598" y="6592"/>
                </a:lnTo>
                <a:lnTo>
                  <a:pt x="5598" y="6671"/>
                </a:lnTo>
                <a:lnTo>
                  <a:pt x="0" y="0"/>
                </a:lnTo>
                <a:lnTo>
                  <a:pt x="67" y="0"/>
                </a:lnTo>
                <a:close/>
              </a:path>
            </a:pathLst>
          </a:custGeom>
          <a:solidFill>
            <a:srgbClr val="0E6B69"/>
          </a:solidFill>
          <a:ln w="0">
            <a:noFill/>
          </a:ln>
        </p:spPr>
      </p:sp>
      <p:sp>
        <p:nvSpPr>
          <p:cNvPr id="839" name="Freeform 838"/>
          <p:cNvSpPr/>
          <p:nvPr/>
        </p:nvSpPr>
        <p:spPr>
          <a:xfrm>
            <a:off x="1999440" y="4352760"/>
            <a:ext cx="2039400" cy="2430000"/>
          </a:xfrm>
          <a:custGeom>
            <a:avLst/>
            <a:gdLst/>
            <a:ahLst/>
            <a:cxnLst/>
            <a:rect l="0" t="0" r="r" b="b"/>
            <a:pathLst>
              <a:path w="5665" h="6750">
                <a:moveTo>
                  <a:pt x="67" y="0"/>
                </a:moveTo>
                <a:lnTo>
                  <a:pt x="5665" y="6671"/>
                </a:lnTo>
                <a:lnTo>
                  <a:pt x="5665" y="6750"/>
                </a:lnTo>
                <a:lnTo>
                  <a:pt x="0" y="0"/>
                </a:lnTo>
                <a:lnTo>
                  <a:pt x="67" y="0"/>
                </a:lnTo>
                <a:close/>
              </a:path>
            </a:pathLst>
          </a:custGeom>
          <a:solidFill>
            <a:srgbClr val="0E6A68"/>
          </a:solidFill>
          <a:ln w="0">
            <a:noFill/>
          </a:ln>
        </p:spPr>
      </p:sp>
      <p:sp>
        <p:nvSpPr>
          <p:cNvPr id="840" name="Freeform 839"/>
          <p:cNvSpPr/>
          <p:nvPr/>
        </p:nvSpPr>
        <p:spPr>
          <a:xfrm>
            <a:off x="1975680" y="4352760"/>
            <a:ext cx="2063160" cy="2458800"/>
          </a:xfrm>
          <a:custGeom>
            <a:avLst/>
            <a:gdLst/>
            <a:ahLst/>
            <a:cxnLst/>
            <a:rect l="0" t="0" r="r" b="b"/>
            <a:pathLst>
              <a:path w="5731" h="6830">
                <a:moveTo>
                  <a:pt x="66" y="0"/>
                </a:moveTo>
                <a:lnTo>
                  <a:pt x="5731" y="6750"/>
                </a:lnTo>
                <a:lnTo>
                  <a:pt x="5731" y="6830"/>
                </a:lnTo>
                <a:lnTo>
                  <a:pt x="0" y="0"/>
                </a:lnTo>
                <a:lnTo>
                  <a:pt x="66" y="0"/>
                </a:lnTo>
                <a:close/>
              </a:path>
            </a:pathLst>
          </a:custGeom>
          <a:solidFill>
            <a:srgbClr val="0E6A68"/>
          </a:solidFill>
          <a:ln w="0">
            <a:noFill/>
          </a:ln>
        </p:spPr>
      </p:sp>
      <p:sp>
        <p:nvSpPr>
          <p:cNvPr id="841" name="Freeform 840"/>
          <p:cNvSpPr/>
          <p:nvPr/>
        </p:nvSpPr>
        <p:spPr>
          <a:xfrm>
            <a:off x="1951560" y="4352760"/>
            <a:ext cx="2087280" cy="2487240"/>
          </a:xfrm>
          <a:custGeom>
            <a:avLst/>
            <a:gdLst/>
            <a:ahLst/>
            <a:cxnLst/>
            <a:rect l="0" t="0" r="r" b="b"/>
            <a:pathLst>
              <a:path w="5798" h="6909">
                <a:moveTo>
                  <a:pt x="67" y="0"/>
                </a:moveTo>
                <a:lnTo>
                  <a:pt x="5798" y="6830"/>
                </a:lnTo>
                <a:lnTo>
                  <a:pt x="5798" y="6909"/>
                </a:lnTo>
                <a:lnTo>
                  <a:pt x="0" y="0"/>
                </a:lnTo>
                <a:lnTo>
                  <a:pt x="67" y="0"/>
                </a:lnTo>
                <a:close/>
              </a:path>
            </a:pathLst>
          </a:custGeom>
          <a:solidFill>
            <a:srgbClr val="0E6967"/>
          </a:solidFill>
          <a:ln w="0">
            <a:noFill/>
          </a:ln>
        </p:spPr>
      </p:sp>
      <p:sp>
        <p:nvSpPr>
          <p:cNvPr id="842" name="Freeform 841"/>
          <p:cNvSpPr/>
          <p:nvPr/>
        </p:nvSpPr>
        <p:spPr>
          <a:xfrm>
            <a:off x="1927440" y="4352760"/>
            <a:ext cx="2111400" cy="2505240"/>
          </a:xfrm>
          <a:custGeom>
            <a:avLst/>
            <a:gdLst/>
            <a:ahLst/>
            <a:cxnLst/>
            <a:rect l="0" t="0" r="r" b="b"/>
            <a:pathLst>
              <a:path w="5865" h="6959">
                <a:moveTo>
                  <a:pt x="67" y="0"/>
                </a:moveTo>
                <a:lnTo>
                  <a:pt x="5865" y="6909"/>
                </a:lnTo>
                <a:lnTo>
                  <a:pt x="5840" y="6959"/>
                </a:lnTo>
                <a:lnTo>
                  <a:pt x="0" y="0"/>
                </a:lnTo>
                <a:lnTo>
                  <a:pt x="67" y="0"/>
                </a:lnTo>
                <a:close/>
              </a:path>
            </a:pathLst>
          </a:custGeom>
          <a:solidFill>
            <a:srgbClr val="0E6866"/>
          </a:solidFill>
          <a:ln w="0">
            <a:noFill/>
          </a:ln>
        </p:spPr>
      </p:sp>
      <p:sp>
        <p:nvSpPr>
          <p:cNvPr id="843" name="Freeform 842"/>
          <p:cNvSpPr/>
          <p:nvPr/>
        </p:nvSpPr>
        <p:spPr>
          <a:xfrm>
            <a:off x="190368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E6866"/>
          </a:solidFill>
          <a:ln w="0">
            <a:noFill/>
          </a:ln>
        </p:spPr>
      </p:sp>
      <p:sp>
        <p:nvSpPr>
          <p:cNvPr id="844" name="Freeform 843"/>
          <p:cNvSpPr/>
          <p:nvPr/>
        </p:nvSpPr>
        <p:spPr>
          <a:xfrm>
            <a:off x="18795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E6765"/>
          </a:solidFill>
          <a:ln w="0">
            <a:noFill/>
          </a:ln>
        </p:spPr>
      </p:sp>
      <p:sp>
        <p:nvSpPr>
          <p:cNvPr id="845" name="Freeform 844"/>
          <p:cNvSpPr/>
          <p:nvPr/>
        </p:nvSpPr>
        <p:spPr>
          <a:xfrm>
            <a:off x="18554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E6765"/>
          </a:solidFill>
          <a:ln w="0">
            <a:noFill/>
          </a:ln>
        </p:spPr>
      </p:sp>
      <p:sp>
        <p:nvSpPr>
          <p:cNvPr id="846" name="Freeform 845"/>
          <p:cNvSpPr/>
          <p:nvPr/>
        </p:nvSpPr>
        <p:spPr>
          <a:xfrm>
            <a:off x="183168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E6664"/>
          </a:solidFill>
          <a:ln w="0">
            <a:noFill/>
          </a:ln>
        </p:spPr>
      </p:sp>
      <p:sp>
        <p:nvSpPr>
          <p:cNvPr id="847" name="Freeform 846"/>
          <p:cNvSpPr/>
          <p:nvPr/>
        </p:nvSpPr>
        <p:spPr>
          <a:xfrm>
            <a:off x="18075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E6563"/>
          </a:solidFill>
          <a:ln w="0">
            <a:noFill/>
          </a:ln>
        </p:spPr>
      </p:sp>
      <p:sp>
        <p:nvSpPr>
          <p:cNvPr id="848" name="Freeform 847"/>
          <p:cNvSpPr/>
          <p:nvPr/>
        </p:nvSpPr>
        <p:spPr>
          <a:xfrm>
            <a:off x="17838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E6563"/>
          </a:solidFill>
          <a:ln w="0">
            <a:noFill/>
          </a:ln>
        </p:spPr>
      </p:sp>
      <p:sp>
        <p:nvSpPr>
          <p:cNvPr id="849" name="Freeform 848"/>
          <p:cNvSpPr/>
          <p:nvPr/>
        </p:nvSpPr>
        <p:spPr>
          <a:xfrm>
            <a:off x="17596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6462"/>
          </a:solidFill>
          <a:ln w="0">
            <a:noFill/>
          </a:ln>
        </p:spPr>
      </p:sp>
      <p:sp>
        <p:nvSpPr>
          <p:cNvPr id="850" name="Freeform 849"/>
          <p:cNvSpPr/>
          <p:nvPr/>
        </p:nvSpPr>
        <p:spPr>
          <a:xfrm>
            <a:off x="17355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6362"/>
          </a:solidFill>
          <a:ln w="0">
            <a:noFill/>
          </a:ln>
        </p:spPr>
      </p:sp>
      <p:sp>
        <p:nvSpPr>
          <p:cNvPr id="851" name="Freeform 850"/>
          <p:cNvSpPr/>
          <p:nvPr/>
        </p:nvSpPr>
        <p:spPr>
          <a:xfrm>
            <a:off x="17118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D6361"/>
          </a:solidFill>
          <a:ln w="0">
            <a:noFill/>
          </a:ln>
        </p:spPr>
      </p:sp>
      <p:sp>
        <p:nvSpPr>
          <p:cNvPr id="852" name="Freeform 851"/>
          <p:cNvSpPr/>
          <p:nvPr/>
        </p:nvSpPr>
        <p:spPr>
          <a:xfrm>
            <a:off x="16876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6260"/>
          </a:solidFill>
          <a:ln w="0">
            <a:noFill/>
          </a:ln>
        </p:spPr>
      </p:sp>
      <p:sp>
        <p:nvSpPr>
          <p:cNvPr id="853" name="Freeform 852"/>
          <p:cNvSpPr/>
          <p:nvPr/>
        </p:nvSpPr>
        <p:spPr>
          <a:xfrm>
            <a:off x="16635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6260"/>
          </a:solidFill>
          <a:ln w="0">
            <a:noFill/>
          </a:ln>
        </p:spPr>
      </p:sp>
      <p:sp>
        <p:nvSpPr>
          <p:cNvPr id="854" name="Freeform 853"/>
          <p:cNvSpPr/>
          <p:nvPr/>
        </p:nvSpPr>
        <p:spPr>
          <a:xfrm>
            <a:off x="16398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D615F"/>
          </a:solidFill>
          <a:ln w="0">
            <a:noFill/>
          </a:ln>
        </p:spPr>
      </p:sp>
      <p:sp>
        <p:nvSpPr>
          <p:cNvPr id="855" name="Freeform 854"/>
          <p:cNvSpPr/>
          <p:nvPr/>
        </p:nvSpPr>
        <p:spPr>
          <a:xfrm>
            <a:off x="16156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605F"/>
          </a:solidFill>
          <a:ln w="0">
            <a:noFill/>
          </a:ln>
        </p:spPr>
      </p:sp>
      <p:sp>
        <p:nvSpPr>
          <p:cNvPr id="856" name="Freeform 855"/>
          <p:cNvSpPr/>
          <p:nvPr/>
        </p:nvSpPr>
        <p:spPr>
          <a:xfrm>
            <a:off x="15919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D605E"/>
          </a:solidFill>
          <a:ln w="0">
            <a:noFill/>
          </a:ln>
        </p:spPr>
      </p:sp>
      <p:sp>
        <p:nvSpPr>
          <p:cNvPr id="857" name="Freeform 856"/>
          <p:cNvSpPr/>
          <p:nvPr/>
        </p:nvSpPr>
        <p:spPr>
          <a:xfrm>
            <a:off x="1567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5F5D"/>
          </a:solidFill>
          <a:ln w="0">
            <a:noFill/>
          </a:ln>
        </p:spPr>
      </p:sp>
      <p:sp>
        <p:nvSpPr>
          <p:cNvPr id="858" name="Freeform 857"/>
          <p:cNvSpPr/>
          <p:nvPr/>
        </p:nvSpPr>
        <p:spPr>
          <a:xfrm>
            <a:off x="15436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5F5D"/>
          </a:solidFill>
          <a:ln w="0">
            <a:noFill/>
          </a:ln>
        </p:spPr>
      </p:sp>
      <p:sp>
        <p:nvSpPr>
          <p:cNvPr id="859" name="Freeform 858"/>
          <p:cNvSpPr/>
          <p:nvPr/>
        </p:nvSpPr>
        <p:spPr>
          <a:xfrm>
            <a:off x="15199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D5E5C"/>
          </a:solidFill>
          <a:ln w="0">
            <a:noFill/>
          </a:ln>
        </p:spPr>
      </p:sp>
      <p:sp>
        <p:nvSpPr>
          <p:cNvPr id="860" name="Freeform 859"/>
          <p:cNvSpPr/>
          <p:nvPr/>
        </p:nvSpPr>
        <p:spPr>
          <a:xfrm>
            <a:off x="1495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D5D5B"/>
          </a:solidFill>
          <a:ln w="0">
            <a:noFill/>
          </a:ln>
        </p:spPr>
      </p:sp>
      <p:sp>
        <p:nvSpPr>
          <p:cNvPr id="861" name="Freeform 860"/>
          <p:cNvSpPr/>
          <p:nvPr/>
        </p:nvSpPr>
        <p:spPr>
          <a:xfrm>
            <a:off x="14716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D5B"/>
          </a:solidFill>
          <a:ln w="0">
            <a:noFill/>
          </a:ln>
        </p:spPr>
      </p:sp>
      <p:sp>
        <p:nvSpPr>
          <p:cNvPr id="862" name="Freeform 861"/>
          <p:cNvSpPr/>
          <p:nvPr/>
        </p:nvSpPr>
        <p:spPr>
          <a:xfrm>
            <a:off x="14479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C5C5A"/>
          </a:solidFill>
          <a:ln w="0">
            <a:noFill/>
          </a:ln>
        </p:spPr>
      </p:sp>
      <p:sp>
        <p:nvSpPr>
          <p:cNvPr id="863" name="Freeform 862"/>
          <p:cNvSpPr/>
          <p:nvPr/>
        </p:nvSpPr>
        <p:spPr>
          <a:xfrm>
            <a:off x="1423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B5A"/>
          </a:solidFill>
          <a:ln w="0">
            <a:noFill/>
          </a:ln>
        </p:spPr>
      </p:sp>
      <p:sp>
        <p:nvSpPr>
          <p:cNvPr id="864" name="Freeform 863"/>
          <p:cNvSpPr/>
          <p:nvPr/>
        </p:nvSpPr>
        <p:spPr>
          <a:xfrm>
            <a:off x="1400040" y="4352760"/>
            <a:ext cx="2126160" cy="2505240"/>
          </a:xfrm>
          <a:custGeom>
            <a:avLst/>
            <a:gdLst/>
            <a:ahLst/>
            <a:cxnLst/>
            <a:rect l="0" t="0" r="r" b="b"/>
            <a:pathLst>
              <a:path w="5906" h="6959">
                <a:moveTo>
                  <a:pt x="66" y="0"/>
                </a:moveTo>
                <a:lnTo>
                  <a:pt x="5906" y="6959"/>
                </a:lnTo>
                <a:lnTo>
                  <a:pt x="5839" y="6959"/>
                </a:lnTo>
                <a:lnTo>
                  <a:pt x="0" y="0"/>
                </a:lnTo>
                <a:lnTo>
                  <a:pt x="66" y="0"/>
                </a:lnTo>
                <a:close/>
              </a:path>
            </a:pathLst>
          </a:custGeom>
          <a:solidFill>
            <a:srgbClr val="0C5B59"/>
          </a:solidFill>
          <a:ln w="0">
            <a:noFill/>
          </a:ln>
        </p:spPr>
      </p:sp>
      <p:sp>
        <p:nvSpPr>
          <p:cNvPr id="865" name="Freeform 864"/>
          <p:cNvSpPr/>
          <p:nvPr/>
        </p:nvSpPr>
        <p:spPr>
          <a:xfrm>
            <a:off x="1375920" y="4352760"/>
            <a:ext cx="2126160" cy="2505240"/>
          </a:xfrm>
          <a:custGeom>
            <a:avLst/>
            <a:gdLst/>
            <a:ahLst/>
            <a:cxnLst/>
            <a:rect l="0" t="0" r="r" b="b"/>
            <a:pathLst>
              <a:path w="5906" h="6959">
                <a:moveTo>
                  <a:pt x="67" y="0"/>
                </a:moveTo>
                <a:lnTo>
                  <a:pt x="5906" y="6959"/>
                </a:lnTo>
                <a:lnTo>
                  <a:pt x="5840" y="6959"/>
                </a:lnTo>
                <a:lnTo>
                  <a:pt x="0" y="0"/>
                </a:lnTo>
                <a:lnTo>
                  <a:pt x="67" y="0"/>
                </a:lnTo>
                <a:close/>
              </a:path>
            </a:pathLst>
          </a:custGeom>
          <a:solidFill>
            <a:srgbClr val="0C5A58"/>
          </a:solidFill>
          <a:ln w="0">
            <a:noFill/>
          </a:ln>
        </p:spPr>
      </p:sp>
      <p:sp>
        <p:nvSpPr>
          <p:cNvPr id="866" name="Freeform 865"/>
          <p:cNvSpPr/>
          <p:nvPr/>
        </p:nvSpPr>
        <p:spPr>
          <a:xfrm>
            <a:off x="1351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A58"/>
          </a:solidFill>
          <a:ln w="0">
            <a:noFill/>
          </a:ln>
        </p:spPr>
      </p:sp>
      <p:sp>
        <p:nvSpPr>
          <p:cNvPr id="867" name="Freeform 866"/>
          <p:cNvSpPr/>
          <p:nvPr/>
        </p:nvSpPr>
        <p:spPr>
          <a:xfrm>
            <a:off x="13280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C5957"/>
          </a:solidFill>
          <a:ln w="0">
            <a:noFill/>
          </a:ln>
        </p:spPr>
      </p:sp>
      <p:sp>
        <p:nvSpPr>
          <p:cNvPr id="868" name="Freeform 867"/>
          <p:cNvSpPr/>
          <p:nvPr/>
        </p:nvSpPr>
        <p:spPr>
          <a:xfrm>
            <a:off x="13039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857"/>
          </a:solidFill>
          <a:ln w="0">
            <a:noFill/>
          </a:ln>
        </p:spPr>
      </p:sp>
      <p:sp>
        <p:nvSpPr>
          <p:cNvPr id="869" name="Freeform 868"/>
          <p:cNvSpPr/>
          <p:nvPr/>
        </p:nvSpPr>
        <p:spPr>
          <a:xfrm>
            <a:off x="1279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856"/>
          </a:solidFill>
          <a:ln w="0">
            <a:noFill/>
          </a:ln>
        </p:spPr>
      </p:sp>
      <p:sp>
        <p:nvSpPr>
          <p:cNvPr id="870" name="Freeform 869"/>
          <p:cNvSpPr/>
          <p:nvPr/>
        </p:nvSpPr>
        <p:spPr>
          <a:xfrm>
            <a:off x="12560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C5755"/>
          </a:solidFill>
          <a:ln w="0">
            <a:noFill/>
          </a:ln>
        </p:spPr>
      </p:sp>
      <p:sp>
        <p:nvSpPr>
          <p:cNvPr id="871" name="Freeform 870"/>
          <p:cNvSpPr/>
          <p:nvPr/>
        </p:nvSpPr>
        <p:spPr>
          <a:xfrm>
            <a:off x="12319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655"/>
          </a:solidFill>
          <a:ln w="0">
            <a:noFill/>
          </a:ln>
        </p:spPr>
      </p:sp>
      <p:sp>
        <p:nvSpPr>
          <p:cNvPr id="872" name="Freeform 871"/>
          <p:cNvSpPr/>
          <p:nvPr/>
        </p:nvSpPr>
        <p:spPr>
          <a:xfrm>
            <a:off x="12078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C5654"/>
          </a:solidFill>
          <a:ln w="0">
            <a:noFill/>
          </a:ln>
        </p:spPr>
      </p:sp>
      <p:sp>
        <p:nvSpPr>
          <p:cNvPr id="873" name="Freeform 872"/>
          <p:cNvSpPr/>
          <p:nvPr/>
        </p:nvSpPr>
        <p:spPr>
          <a:xfrm>
            <a:off x="11840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B5554"/>
          </a:solidFill>
          <a:ln w="0">
            <a:noFill/>
          </a:ln>
        </p:spPr>
      </p:sp>
      <p:sp>
        <p:nvSpPr>
          <p:cNvPr id="874" name="Freeform 873"/>
          <p:cNvSpPr/>
          <p:nvPr/>
        </p:nvSpPr>
        <p:spPr>
          <a:xfrm>
            <a:off x="11599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5553"/>
          </a:solidFill>
          <a:ln w="0">
            <a:noFill/>
          </a:ln>
        </p:spPr>
      </p:sp>
      <p:sp>
        <p:nvSpPr>
          <p:cNvPr id="875" name="Freeform 874"/>
          <p:cNvSpPr/>
          <p:nvPr/>
        </p:nvSpPr>
        <p:spPr>
          <a:xfrm>
            <a:off x="113616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B5452"/>
          </a:solidFill>
          <a:ln w="0">
            <a:noFill/>
          </a:ln>
        </p:spPr>
      </p:sp>
      <p:sp>
        <p:nvSpPr>
          <p:cNvPr id="876" name="Freeform 875"/>
          <p:cNvSpPr/>
          <p:nvPr/>
        </p:nvSpPr>
        <p:spPr>
          <a:xfrm>
            <a:off x="11120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5352"/>
          </a:solidFill>
          <a:ln w="0">
            <a:noFill/>
          </a:ln>
        </p:spPr>
      </p:sp>
      <p:sp>
        <p:nvSpPr>
          <p:cNvPr id="877" name="Freeform 876"/>
          <p:cNvSpPr/>
          <p:nvPr/>
        </p:nvSpPr>
        <p:spPr>
          <a:xfrm>
            <a:off x="10879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5351"/>
          </a:solidFill>
          <a:ln w="0">
            <a:noFill/>
          </a:ln>
        </p:spPr>
      </p:sp>
      <p:sp>
        <p:nvSpPr>
          <p:cNvPr id="878" name="Freeform 877"/>
          <p:cNvSpPr/>
          <p:nvPr/>
        </p:nvSpPr>
        <p:spPr>
          <a:xfrm>
            <a:off x="1064160" y="4352760"/>
            <a:ext cx="2126160" cy="2505240"/>
          </a:xfrm>
          <a:custGeom>
            <a:avLst/>
            <a:gdLst/>
            <a:ahLst/>
            <a:cxnLst/>
            <a:rect l="0" t="0" r="r" b="b"/>
            <a:pathLst>
              <a:path w="5906" h="6959">
                <a:moveTo>
                  <a:pt x="66" y="0"/>
                </a:moveTo>
                <a:lnTo>
                  <a:pt x="5906" y="6959"/>
                </a:lnTo>
                <a:lnTo>
                  <a:pt x="5839" y="6959"/>
                </a:lnTo>
                <a:lnTo>
                  <a:pt x="0" y="0"/>
                </a:lnTo>
                <a:lnTo>
                  <a:pt x="66" y="0"/>
                </a:lnTo>
                <a:close/>
              </a:path>
            </a:pathLst>
          </a:custGeom>
          <a:solidFill>
            <a:srgbClr val="0B5251"/>
          </a:solidFill>
          <a:ln w="0">
            <a:noFill/>
          </a:ln>
        </p:spPr>
      </p:sp>
      <p:sp>
        <p:nvSpPr>
          <p:cNvPr id="879" name="Freeform 878"/>
          <p:cNvSpPr/>
          <p:nvPr/>
        </p:nvSpPr>
        <p:spPr>
          <a:xfrm>
            <a:off x="1040040" y="4352760"/>
            <a:ext cx="2126520" cy="2505240"/>
          </a:xfrm>
          <a:custGeom>
            <a:avLst/>
            <a:gdLst/>
            <a:ahLst/>
            <a:cxnLst/>
            <a:rect l="0" t="0" r="r" b="b"/>
            <a:pathLst>
              <a:path w="5907" h="6959">
                <a:moveTo>
                  <a:pt x="68" y="0"/>
                </a:moveTo>
                <a:lnTo>
                  <a:pt x="5907" y="6959"/>
                </a:lnTo>
                <a:lnTo>
                  <a:pt x="5840" y="6959"/>
                </a:lnTo>
                <a:lnTo>
                  <a:pt x="0" y="0"/>
                </a:lnTo>
                <a:lnTo>
                  <a:pt x="68" y="0"/>
                </a:lnTo>
                <a:close/>
              </a:path>
            </a:pathLst>
          </a:custGeom>
          <a:solidFill>
            <a:srgbClr val="0B5150"/>
          </a:solidFill>
          <a:ln w="0">
            <a:noFill/>
          </a:ln>
        </p:spPr>
      </p:sp>
      <p:sp>
        <p:nvSpPr>
          <p:cNvPr id="880" name="Freeform 879"/>
          <p:cNvSpPr/>
          <p:nvPr/>
        </p:nvSpPr>
        <p:spPr>
          <a:xfrm>
            <a:off x="10159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514F"/>
          </a:solidFill>
          <a:ln w="0">
            <a:noFill/>
          </a:ln>
        </p:spPr>
      </p:sp>
      <p:sp>
        <p:nvSpPr>
          <p:cNvPr id="881" name="Freeform 880"/>
          <p:cNvSpPr/>
          <p:nvPr/>
        </p:nvSpPr>
        <p:spPr>
          <a:xfrm>
            <a:off x="99216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B504F"/>
          </a:solidFill>
          <a:ln w="0">
            <a:noFill/>
          </a:ln>
        </p:spPr>
      </p:sp>
      <p:sp>
        <p:nvSpPr>
          <p:cNvPr id="882" name="Freeform 881"/>
          <p:cNvSpPr/>
          <p:nvPr/>
        </p:nvSpPr>
        <p:spPr>
          <a:xfrm>
            <a:off x="9680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504E"/>
          </a:solidFill>
          <a:ln w="0">
            <a:noFill/>
          </a:ln>
        </p:spPr>
      </p:sp>
      <p:sp>
        <p:nvSpPr>
          <p:cNvPr id="883" name="Freeform 882"/>
          <p:cNvSpPr/>
          <p:nvPr/>
        </p:nvSpPr>
        <p:spPr>
          <a:xfrm>
            <a:off x="94428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B4F4D"/>
          </a:solidFill>
          <a:ln w="0">
            <a:noFill/>
          </a:ln>
        </p:spPr>
      </p:sp>
      <p:sp>
        <p:nvSpPr>
          <p:cNvPr id="884" name="Freeform 883"/>
          <p:cNvSpPr/>
          <p:nvPr/>
        </p:nvSpPr>
        <p:spPr>
          <a:xfrm>
            <a:off x="920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B4E4D"/>
          </a:solidFill>
          <a:ln w="0">
            <a:noFill/>
          </a:ln>
        </p:spPr>
      </p:sp>
      <p:sp>
        <p:nvSpPr>
          <p:cNvPr id="885" name="Freeform 884"/>
          <p:cNvSpPr/>
          <p:nvPr/>
        </p:nvSpPr>
        <p:spPr>
          <a:xfrm>
            <a:off x="8960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E4C"/>
          </a:solidFill>
          <a:ln w="0">
            <a:noFill/>
          </a:ln>
        </p:spPr>
      </p:sp>
      <p:sp>
        <p:nvSpPr>
          <p:cNvPr id="886" name="Freeform 885"/>
          <p:cNvSpPr/>
          <p:nvPr/>
        </p:nvSpPr>
        <p:spPr>
          <a:xfrm>
            <a:off x="87228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A4D4C"/>
          </a:solidFill>
          <a:ln w="0">
            <a:noFill/>
          </a:ln>
        </p:spPr>
      </p:sp>
      <p:sp>
        <p:nvSpPr>
          <p:cNvPr id="887" name="Freeform 886"/>
          <p:cNvSpPr/>
          <p:nvPr/>
        </p:nvSpPr>
        <p:spPr>
          <a:xfrm>
            <a:off x="848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C4B"/>
          </a:solidFill>
          <a:ln w="0">
            <a:noFill/>
          </a:ln>
        </p:spPr>
      </p:sp>
      <p:sp>
        <p:nvSpPr>
          <p:cNvPr id="888" name="Freeform 887"/>
          <p:cNvSpPr/>
          <p:nvPr/>
        </p:nvSpPr>
        <p:spPr>
          <a:xfrm>
            <a:off x="8240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C4A"/>
          </a:solidFill>
          <a:ln w="0">
            <a:noFill/>
          </a:ln>
        </p:spPr>
      </p:sp>
      <p:sp>
        <p:nvSpPr>
          <p:cNvPr id="889" name="Freeform 888"/>
          <p:cNvSpPr/>
          <p:nvPr/>
        </p:nvSpPr>
        <p:spPr>
          <a:xfrm>
            <a:off x="80028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A4B4A"/>
          </a:solidFill>
          <a:ln w="0">
            <a:noFill/>
          </a:ln>
        </p:spPr>
      </p:sp>
      <p:sp>
        <p:nvSpPr>
          <p:cNvPr id="890" name="Freeform 889"/>
          <p:cNvSpPr/>
          <p:nvPr/>
        </p:nvSpPr>
        <p:spPr>
          <a:xfrm>
            <a:off x="776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B49"/>
          </a:solidFill>
          <a:ln w="0">
            <a:noFill/>
          </a:ln>
        </p:spPr>
      </p:sp>
      <p:sp>
        <p:nvSpPr>
          <p:cNvPr id="891" name="Freeform 890"/>
          <p:cNvSpPr/>
          <p:nvPr/>
        </p:nvSpPr>
        <p:spPr>
          <a:xfrm>
            <a:off x="752400" y="4352760"/>
            <a:ext cx="2126160" cy="2505240"/>
          </a:xfrm>
          <a:custGeom>
            <a:avLst/>
            <a:gdLst/>
            <a:ahLst/>
            <a:cxnLst/>
            <a:rect l="0" t="0" r="r" b="b"/>
            <a:pathLst>
              <a:path w="5906" h="6959">
                <a:moveTo>
                  <a:pt x="66" y="0"/>
                </a:moveTo>
                <a:lnTo>
                  <a:pt x="5906" y="6959"/>
                </a:lnTo>
                <a:lnTo>
                  <a:pt x="5839" y="6959"/>
                </a:lnTo>
                <a:lnTo>
                  <a:pt x="0" y="0"/>
                </a:lnTo>
                <a:lnTo>
                  <a:pt x="66" y="0"/>
                </a:lnTo>
                <a:close/>
              </a:path>
            </a:pathLst>
          </a:custGeom>
          <a:solidFill>
            <a:srgbClr val="0A4A49"/>
          </a:solidFill>
          <a:ln w="0">
            <a:noFill/>
          </a:ln>
        </p:spPr>
      </p:sp>
      <p:sp>
        <p:nvSpPr>
          <p:cNvPr id="892" name="Freeform 891"/>
          <p:cNvSpPr/>
          <p:nvPr/>
        </p:nvSpPr>
        <p:spPr>
          <a:xfrm>
            <a:off x="728280" y="4352760"/>
            <a:ext cx="2126160" cy="2505240"/>
          </a:xfrm>
          <a:custGeom>
            <a:avLst/>
            <a:gdLst/>
            <a:ahLst/>
            <a:cxnLst/>
            <a:rect l="0" t="0" r="r" b="b"/>
            <a:pathLst>
              <a:path w="5906" h="6959">
                <a:moveTo>
                  <a:pt x="67" y="0"/>
                </a:moveTo>
                <a:lnTo>
                  <a:pt x="5906" y="6959"/>
                </a:lnTo>
                <a:lnTo>
                  <a:pt x="5840" y="6959"/>
                </a:lnTo>
                <a:lnTo>
                  <a:pt x="0" y="0"/>
                </a:lnTo>
                <a:lnTo>
                  <a:pt x="67" y="0"/>
                </a:lnTo>
                <a:close/>
              </a:path>
            </a:pathLst>
          </a:custGeom>
          <a:solidFill>
            <a:srgbClr val="0A4948"/>
          </a:solidFill>
          <a:ln w="0">
            <a:noFill/>
          </a:ln>
        </p:spPr>
      </p:sp>
      <p:sp>
        <p:nvSpPr>
          <p:cNvPr id="893" name="Freeform 892"/>
          <p:cNvSpPr/>
          <p:nvPr/>
        </p:nvSpPr>
        <p:spPr>
          <a:xfrm>
            <a:off x="704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947"/>
          </a:solidFill>
          <a:ln w="0">
            <a:noFill/>
          </a:ln>
        </p:spPr>
      </p:sp>
      <p:sp>
        <p:nvSpPr>
          <p:cNvPr id="894" name="Freeform 893"/>
          <p:cNvSpPr/>
          <p:nvPr/>
        </p:nvSpPr>
        <p:spPr>
          <a:xfrm>
            <a:off x="6804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A4847"/>
          </a:solidFill>
          <a:ln w="0">
            <a:noFill/>
          </a:ln>
        </p:spPr>
      </p:sp>
      <p:sp>
        <p:nvSpPr>
          <p:cNvPr id="895" name="Freeform 894"/>
          <p:cNvSpPr/>
          <p:nvPr/>
        </p:nvSpPr>
        <p:spPr>
          <a:xfrm>
            <a:off x="6562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846"/>
          </a:solidFill>
          <a:ln w="0">
            <a:noFill/>
          </a:ln>
        </p:spPr>
      </p:sp>
      <p:sp>
        <p:nvSpPr>
          <p:cNvPr id="896" name="Freeform 895"/>
          <p:cNvSpPr/>
          <p:nvPr/>
        </p:nvSpPr>
        <p:spPr>
          <a:xfrm>
            <a:off x="632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A4746"/>
          </a:solidFill>
          <a:ln w="0">
            <a:noFill/>
          </a:ln>
        </p:spPr>
      </p:sp>
      <p:sp>
        <p:nvSpPr>
          <p:cNvPr id="897" name="Freeform 896"/>
          <p:cNvSpPr/>
          <p:nvPr/>
        </p:nvSpPr>
        <p:spPr>
          <a:xfrm>
            <a:off x="6084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94645"/>
          </a:solidFill>
          <a:ln w="0">
            <a:noFill/>
          </a:ln>
        </p:spPr>
      </p:sp>
      <p:sp>
        <p:nvSpPr>
          <p:cNvPr id="898" name="Freeform 897"/>
          <p:cNvSpPr/>
          <p:nvPr/>
        </p:nvSpPr>
        <p:spPr>
          <a:xfrm>
            <a:off x="5842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644"/>
          </a:solidFill>
          <a:ln w="0">
            <a:noFill/>
          </a:ln>
        </p:spPr>
      </p:sp>
      <p:sp>
        <p:nvSpPr>
          <p:cNvPr id="899" name="Freeform 898"/>
          <p:cNvSpPr/>
          <p:nvPr/>
        </p:nvSpPr>
        <p:spPr>
          <a:xfrm>
            <a:off x="56016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544"/>
          </a:solidFill>
          <a:ln w="0">
            <a:noFill/>
          </a:ln>
        </p:spPr>
      </p:sp>
      <p:sp>
        <p:nvSpPr>
          <p:cNvPr id="900" name="Freeform 899"/>
          <p:cNvSpPr/>
          <p:nvPr/>
        </p:nvSpPr>
        <p:spPr>
          <a:xfrm>
            <a:off x="53640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94443"/>
          </a:solidFill>
          <a:ln w="0">
            <a:noFill/>
          </a:ln>
        </p:spPr>
      </p:sp>
      <p:sp>
        <p:nvSpPr>
          <p:cNvPr id="901" name="Freeform 900"/>
          <p:cNvSpPr/>
          <p:nvPr/>
        </p:nvSpPr>
        <p:spPr>
          <a:xfrm>
            <a:off x="5122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442"/>
          </a:solidFill>
          <a:ln w="0">
            <a:noFill/>
          </a:ln>
        </p:spPr>
      </p:sp>
      <p:sp>
        <p:nvSpPr>
          <p:cNvPr id="902" name="Freeform 901"/>
          <p:cNvSpPr/>
          <p:nvPr/>
        </p:nvSpPr>
        <p:spPr>
          <a:xfrm>
            <a:off x="4885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94342"/>
          </a:solidFill>
          <a:ln w="0">
            <a:noFill/>
          </a:ln>
        </p:spPr>
      </p:sp>
      <p:sp>
        <p:nvSpPr>
          <p:cNvPr id="903" name="Freeform 902"/>
          <p:cNvSpPr/>
          <p:nvPr/>
        </p:nvSpPr>
        <p:spPr>
          <a:xfrm>
            <a:off x="4644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341"/>
          </a:solidFill>
          <a:ln w="0">
            <a:noFill/>
          </a:ln>
        </p:spPr>
      </p:sp>
      <p:sp>
        <p:nvSpPr>
          <p:cNvPr id="904" name="Freeform 903"/>
          <p:cNvSpPr/>
          <p:nvPr/>
        </p:nvSpPr>
        <p:spPr>
          <a:xfrm>
            <a:off x="4402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241"/>
          </a:solidFill>
          <a:ln w="0">
            <a:noFill/>
          </a:ln>
        </p:spPr>
      </p:sp>
      <p:sp>
        <p:nvSpPr>
          <p:cNvPr id="905" name="Freeform 904"/>
          <p:cNvSpPr/>
          <p:nvPr/>
        </p:nvSpPr>
        <p:spPr>
          <a:xfrm>
            <a:off x="4165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94140"/>
          </a:solidFill>
          <a:ln w="0">
            <a:noFill/>
          </a:ln>
        </p:spPr>
      </p:sp>
      <p:sp>
        <p:nvSpPr>
          <p:cNvPr id="906" name="Freeform 905"/>
          <p:cNvSpPr/>
          <p:nvPr/>
        </p:nvSpPr>
        <p:spPr>
          <a:xfrm>
            <a:off x="3924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13F"/>
          </a:solidFill>
          <a:ln w="0">
            <a:noFill/>
          </a:ln>
        </p:spPr>
      </p:sp>
      <p:sp>
        <p:nvSpPr>
          <p:cNvPr id="907" name="Freeform 906"/>
          <p:cNvSpPr/>
          <p:nvPr/>
        </p:nvSpPr>
        <p:spPr>
          <a:xfrm>
            <a:off x="36828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9403F"/>
          </a:solidFill>
          <a:ln w="0">
            <a:noFill/>
          </a:ln>
        </p:spPr>
      </p:sp>
      <p:sp>
        <p:nvSpPr>
          <p:cNvPr id="908" name="Freeform 907"/>
          <p:cNvSpPr/>
          <p:nvPr/>
        </p:nvSpPr>
        <p:spPr>
          <a:xfrm>
            <a:off x="34452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93F3E"/>
          </a:solidFill>
          <a:ln w="0">
            <a:noFill/>
          </a:ln>
        </p:spPr>
      </p:sp>
      <p:sp>
        <p:nvSpPr>
          <p:cNvPr id="909" name="Freeform 908"/>
          <p:cNvSpPr/>
          <p:nvPr/>
        </p:nvSpPr>
        <p:spPr>
          <a:xfrm>
            <a:off x="3204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F3E"/>
          </a:solidFill>
          <a:ln w="0">
            <a:noFill/>
          </a:ln>
        </p:spPr>
      </p:sp>
      <p:sp>
        <p:nvSpPr>
          <p:cNvPr id="910" name="Freeform 909"/>
          <p:cNvSpPr/>
          <p:nvPr/>
        </p:nvSpPr>
        <p:spPr>
          <a:xfrm>
            <a:off x="2966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83E3D"/>
          </a:solidFill>
          <a:ln w="0">
            <a:noFill/>
          </a:ln>
        </p:spPr>
      </p:sp>
      <p:sp>
        <p:nvSpPr>
          <p:cNvPr id="911" name="Freeform 910"/>
          <p:cNvSpPr/>
          <p:nvPr/>
        </p:nvSpPr>
        <p:spPr>
          <a:xfrm>
            <a:off x="2725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E3C"/>
          </a:solidFill>
          <a:ln w="0">
            <a:noFill/>
          </a:ln>
        </p:spPr>
      </p:sp>
      <p:sp>
        <p:nvSpPr>
          <p:cNvPr id="912" name="Freeform 911"/>
          <p:cNvSpPr/>
          <p:nvPr/>
        </p:nvSpPr>
        <p:spPr>
          <a:xfrm>
            <a:off x="2484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D3C"/>
          </a:solidFill>
          <a:ln w="0">
            <a:noFill/>
          </a:ln>
        </p:spPr>
      </p:sp>
      <p:sp>
        <p:nvSpPr>
          <p:cNvPr id="913" name="Freeform 912"/>
          <p:cNvSpPr/>
          <p:nvPr/>
        </p:nvSpPr>
        <p:spPr>
          <a:xfrm>
            <a:off x="2246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83C3B"/>
          </a:solidFill>
          <a:ln w="0">
            <a:noFill/>
          </a:ln>
        </p:spPr>
      </p:sp>
      <p:sp>
        <p:nvSpPr>
          <p:cNvPr id="914" name="Freeform 913"/>
          <p:cNvSpPr/>
          <p:nvPr/>
        </p:nvSpPr>
        <p:spPr>
          <a:xfrm>
            <a:off x="2005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C3B"/>
          </a:solidFill>
          <a:ln w="0">
            <a:noFill/>
          </a:ln>
        </p:spPr>
      </p:sp>
      <p:sp>
        <p:nvSpPr>
          <p:cNvPr id="915" name="Freeform 914"/>
          <p:cNvSpPr/>
          <p:nvPr/>
        </p:nvSpPr>
        <p:spPr>
          <a:xfrm>
            <a:off x="17640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B3A"/>
          </a:solidFill>
          <a:ln w="0">
            <a:noFill/>
          </a:ln>
        </p:spPr>
      </p:sp>
      <p:sp>
        <p:nvSpPr>
          <p:cNvPr id="916" name="Freeform 915"/>
          <p:cNvSpPr/>
          <p:nvPr/>
        </p:nvSpPr>
        <p:spPr>
          <a:xfrm>
            <a:off x="15264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83A39"/>
          </a:solidFill>
          <a:ln w="0">
            <a:noFill/>
          </a:ln>
        </p:spPr>
      </p:sp>
      <p:sp>
        <p:nvSpPr>
          <p:cNvPr id="917" name="Freeform 916"/>
          <p:cNvSpPr/>
          <p:nvPr/>
        </p:nvSpPr>
        <p:spPr>
          <a:xfrm>
            <a:off x="1285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A39"/>
          </a:solidFill>
          <a:ln w="0">
            <a:noFill/>
          </a:ln>
        </p:spPr>
      </p:sp>
      <p:sp>
        <p:nvSpPr>
          <p:cNvPr id="918" name="Freeform 917"/>
          <p:cNvSpPr/>
          <p:nvPr/>
        </p:nvSpPr>
        <p:spPr>
          <a:xfrm>
            <a:off x="104760" y="4352760"/>
            <a:ext cx="2126160" cy="2505240"/>
          </a:xfrm>
          <a:custGeom>
            <a:avLst/>
            <a:gdLst/>
            <a:ahLst/>
            <a:cxnLst/>
            <a:rect l="0" t="0" r="r" b="b"/>
            <a:pathLst>
              <a:path w="5906" h="6959">
                <a:moveTo>
                  <a:pt x="66" y="0"/>
                </a:moveTo>
                <a:lnTo>
                  <a:pt x="5906" y="6959"/>
                </a:lnTo>
                <a:lnTo>
                  <a:pt x="5839" y="6959"/>
                </a:lnTo>
                <a:lnTo>
                  <a:pt x="0" y="0"/>
                </a:lnTo>
                <a:lnTo>
                  <a:pt x="66" y="0"/>
                </a:lnTo>
                <a:close/>
              </a:path>
            </a:pathLst>
          </a:custGeom>
          <a:solidFill>
            <a:srgbClr val="083938"/>
          </a:solidFill>
          <a:ln w="0">
            <a:noFill/>
          </a:ln>
        </p:spPr>
      </p:sp>
      <p:sp>
        <p:nvSpPr>
          <p:cNvPr id="919" name="Freeform 918"/>
          <p:cNvSpPr/>
          <p:nvPr/>
        </p:nvSpPr>
        <p:spPr>
          <a:xfrm>
            <a:off x="80640" y="4352760"/>
            <a:ext cx="2126160" cy="2505240"/>
          </a:xfrm>
          <a:custGeom>
            <a:avLst/>
            <a:gdLst/>
            <a:ahLst/>
            <a:cxnLst/>
            <a:rect l="0" t="0" r="r" b="b"/>
            <a:pathLst>
              <a:path w="5906" h="6959">
                <a:moveTo>
                  <a:pt x="67" y="0"/>
                </a:moveTo>
                <a:lnTo>
                  <a:pt x="5906" y="6959"/>
                </a:lnTo>
                <a:lnTo>
                  <a:pt x="5840" y="6959"/>
                </a:lnTo>
                <a:lnTo>
                  <a:pt x="0" y="0"/>
                </a:lnTo>
                <a:lnTo>
                  <a:pt x="67" y="0"/>
                </a:lnTo>
                <a:close/>
              </a:path>
            </a:pathLst>
          </a:custGeom>
          <a:solidFill>
            <a:srgbClr val="083937"/>
          </a:solidFill>
          <a:ln w="0">
            <a:noFill/>
          </a:ln>
        </p:spPr>
      </p:sp>
      <p:sp>
        <p:nvSpPr>
          <p:cNvPr id="920" name="Freeform 919"/>
          <p:cNvSpPr/>
          <p:nvPr/>
        </p:nvSpPr>
        <p:spPr>
          <a:xfrm>
            <a:off x="5652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83837"/>
          </a:solidFill>
          <a:ln w="0">
            <a:noFill/>
          </a:ln>
        </p:spPr>
      </p:sp>
      <p:sp>
        <p:nvSpPr>
          <p:cNvPr id="921" name="Freeform 920"/>
          <p:cNvSpPr/>
          <p:nvPr/>
        </p:nvSpPr>
        <p:spPr>
          <a:xfrm>
            <a:off x="32760" y="4352760"/>
            <a:ext cx="2126160" cy="2505240"/>
          </a:xfrm>
          <a:custGeom>
            <a:avLst/>
            <a:gdLst/>
            <a:ahLst/>
            <a:cxnLst/>
            <a:rect l="0" t="0" r="r" b="b"/>
            <a:pathLst>
              <a:path w="5906" h="6959">
                <a:moveTo>
                  <a:pt x="66" y="0"/>
                </a:moveTo>
                <a:lnTo>
                  <a:pt x="5906" y="6959"/>
                </a:lnTo>
                <a:lnTo>
                  <a:pt x="5840" y="6959"/>
                </a:lnTo>
                <a:lnTo>
                  <a:pt x="0" y="0"/>
                </a:lnTo>
                <a:lnTo>
                  <a:pt x="66" y="0"/>
                </a:lnTo>
                <a:close/>
              </a:path>
            </a:pathLst>
          </a:custGeom>
          <a:solidFill>
            <a:srgbClr val="073736"/>
          </a:solidFill>
          <a:ln w="0">
            <a:noFill/>
          </a:ln>
        </p:spPr>
      </p:sp>
      <p:sp>
        <p:nvSpPr>
          <p:cNvPr id="922" name="Freeform 921"/>
          <p:cNvSpPr/>
          <p:nvPr/>
        </p:nvSpPr>
        <p:spPr>
          <a:xfrm>
            <a:off x="8640" y="4352760"/>
            <a:ext cx="2126520" cy="2505240"/>
          </a:xfrm>
          <a:custGeom>
            <a:avLst/>
            <a:gdLst/>
            <a:ahLst/>
            <a:cxnLst/>
            <a:rect l="0" t="0" r="r" b="b"/>
            <a:pathLst>
              <a:path w="5907" h="6959">
                <a:moveTo>
                  <a:pt x="67" y="0"/>
                </a:moveTo>
                <a:lnTo>
                  <a:pt x="5907" y="6959"/>
                </a:lnTo>
                <a:lnTo>
                  <a:pt x="5840" y="6959"/>
                </a:lnTo>
                <a:lnTo>
                  <a:pt x="0" y="0"/>
                </a:lnTo>
                <a:lnTo>
                  <a:pt x="67" y="0"/>
                </a:lnTo>
                <a:close/>
              </a:path>
            </a:pathLst>
          </a:custGeom>
          <a:solidFill>
            <a:srgbClr val="073736"/>
          </a:solidFill>
          <a:ln w="0">
            <a:noFill/>
          </a:ln>
        </p:spPr>
      </p:sp>
      <p:sp>
        <p:nvSpPr>
          <p:cNvPr id="923" name="Freeform 922"/>
          <p:cNvSpPr/>
          <p:nvPr/>
        </p:nvSpPr>
        <p:spPr>
          <a:xfrm>
            <a:off x="0" y="4352760"/>
            <a:ext cx="2111040" cy="2505240"/>
          </a:xfrm>
          <a:custGeom>
            <a:avLst/>
            <a:gdLst/>
            <a:ahLst/>
            <a:cxnLst/>
            <a:rect l="0" t="0" r="r" b="b"/>
            <a:pathLst>
              <a:path w="5864" h="6959">
                <a:moveTo>
                  <a:pt x="24" y="0"/>
                </a:moveTo>
                <a:lnTo>
                  <a:pt x="5864" y="6959"/>
                </a:lnTo>
                <a:lnTo>
                  <a:pt x="5797" y="6959"/>
                </a:lnTo>
                <a:lnTo>
                  <a:pt x="0" y="50"/>
                </a:lnTo>
                <a:lnTo>
                  <a:pt x="24" y="0"/>
                </a:lnTo>
                <a:close/>
              </a:path>
            </a:pathLst>
          </a:custGeom>
          <a:solidFill>
            <a:srgbClr val="073635"/>
          </a:solidFill>
          <a:ln w="0">
            <a:noFill/>
          </a:ln>
        </p:spPr>
      </p:sp>
      <p:sp>
        <p:nvSpPr>
          <p:cNvPr id="924" name="Freeform 923"/>
          <p:cNvSpPr/>
          <p:nvPr/>
        </p:nvSpPr>
        <p:spPr>
          <a:xfrm>
            <a:off x="0" y="4370760"/>
            <a:ext cx="2086920" cy="2487240"/>
          </a:xfrm>
          <a:custGeom>
            <a:avLst/>
            <a:gdLst/>
            <a:ahLst/>
            <a:cxnLst/>
            <a:rect l="0" t="0" r="r" b="b"/>
            <a:pathLst>
              <a:path w="5797" h="6909">
                <a:moveTo>
                  <a:pt x="0" y="0"/>
                </a:moveTo>
                <a:lnTo>
                  <a:pt x="5797" y="6909"/>
                </a:lnTo>
                <a:lnTo>
                  <a:pt x="5731" y="6909"/>
                </a:lnTo>
                <a:lnTo>
                  <a:pt x="0" y="80"/>
                </a:lnTo>
                <a:lnTo>
                  <a:pt x="0" y="0"/>
                </a:lnTo>
                <a:close/>
              </a:path>
            </a:pathLst>
          </a:custGeom>
          <a:solidFill>
            <a:srgbClr val="073534"/>
          </a:solidFill>
          <a:ln w="0">
            <a:noFill/>
          </a:ln>
        </p:spPr>
      </p:sp>
      <p:sp>
        <p:nvSpPr>
          <p:cNvPr id="925" name="Freeform 924"/>
          <p:cNvSpPr/>
          <p:nvPr/>
        </p:nvSpPr>
        <p:spPr>
          <a:xfrm>
            <a:off x="0" y="4399560"/>
            <a:ext cx="2063160" cy="2458440"/>
          </a:xfrm>
          <a:custGeom>
            <a:avLst/>
            <a:gdLst/>
            <a:ahLst/>
            <a:cxnLst/>
            <a:rect l="0" t="0" r="r" b="b"/>
            <a:pathLst>
              <a:path w="5731" h="6829">
                <a:moveTo>
                  <a:pt x="0" y="0"/>
                </a:moveTo>
                <a:lnTo>
                  <a:pt x="5731" y="6829"/>
                </a:lnTo>
                <a:lnTo>
                  <a:pt x="5664" y="6829"/>
                </a:lnTo>
                <a:lnTo>
                  <a:pt x="0" y="79"/>
                </a:lnTo>
                <a:lnTo>
                  <a:pt x="0" y="0"/>
                </a:lnTo>
                <a:close/>
              </a:path>
            </a:pathLst>
          </a:custGeom>
          <a:solidFill>
            <a:srgbClr val="073534"/>
          </a:solidFill>
          <a:ln w="0">
            <a:noFill/>
          </a:ln>
        </p:spPr>
      </p:sp>
      <p:sp>
        <p:nvSpPr>
          <p:cNvPr id="926" name="Freeform 925"/>
          <p:cNvSpPr/>
          <p:nvPr/>
        </p:nvSpPr>
        <p:spPr>
          <a:xfrm>
            <a:off x="0" y="4428000"/>
            <a:ext cx="2039040" cy="2430000"/>
          </a:xfrm>
          <a:custGeom>
            <a:avLst/>
            <a:gdLst/>
            <a:ahLst/>
            <a:cxnLst/>
            <a:rect l="0" t="0" r="r" b="b"/>
            <a:pathLst>
              <a:path w="5664" h="6750">
                <a:moveTo>
                  <a:pt x="0" y="0"/>
                </a:moveTo>
                <a:lnTo>
                  <a:pt x="5664" y="6750"/>
                </a:lnTo>
                <a:lnTo>
                  <a:pt x="5597" y="6750"/>
                </a:lnTo>
                <a:lnTo>
                  <a:pt x="0" y="79"/>
                </a:lnTo>
                <a:lnTo>
                  <a:pt x="0" y="0"/>
                </a:lnTo>
                <a:close/>
              </a:path>
            </a:pathLst>
          </a:custGeom>
          <a:solidFill>
            <a:srgbClr val="073433"/>
          </a:solidFill>
          <a:ln w="0">
            <a:noFill/>
          </a:ln>
        </p:spPr>
      </p:sp>
      <p:sp>
        <p:nvSpPr>
          <p:cNvPr id="927" name="Freeform 926"/>
          <p:cNvSpPr/>
          <p:nvPr/>
        </p:nvSpPr>
        <p:spPr>
          <a:xfrm>
            <a:off x="0" y="4456440"/>
            <a:ext cx="2014920" cy="2401560"/>
          </a:xfrm>
          <a:custGeom>
            <a:avLst/>
            <a:gdLst/>
            <a:ahLst/>
            <a:cxnLst/>
            <a:rect l="0" t="0" r="r" b="b"/>
            <a:pathLst>
              <a:path w="5597" h="6671">
                <a:moveTo>
                  <a:pt x="0" y="0"/>
                </a:moveTo>
                <a:lnTo>
                  <a:pt x="5597" y="6671"/>
                </a:lnTo>
                <a:lnTo>
                  <a:pt x="5531" y="6671"/>
                </a:lnTo>
                <a:lnTo>
                  <a:pt x="0" y="80"/>
                </a:lnTo>
                <a:lnTo>
                  <a:pt x="0" y="0"/>
                </a:lnTo>
                <a:close/>
              </a:path>
            </a:pathLst>
          </a:custGeom>
          <a:solidFill>
            <a:srgbClr val="073433"/>
          </a:solidFill>
          <a:ln w="0">
            <a:noFill/>
          </a:ln>
        </p:spPr>
      </p:sp>
      <p:sp>
        <p:nvSpPr>
          <p:cNvPr id="928" name="Freeform 927"/>
          <p:cNvSpPr/>
          <p:nvPr/>
        </p:nvSpPr>
        <p:spPr>
          <a:xfrm>
            <a:off x="0" y="4485240"/>
            <a:ext cx="1991160" cy="2372760"/>
          </a:xfrm>
          <a:custGeom>
            <a:avLst/>
            <a:gdLst/>
            <a:ahLst/>
            <a:cxnLst/>
            <a:rect l="0" t="0" r="r" b="b"/>
            <a:pathLst>
              <a:path w="5531" h="6591">
                <a:moveTo>
                  <a:pt x="0" y="0"/>
                </a:moveTo>
                <a:lnTo>
                  <a:pt x="5531" y="6591"/>
                </a:lnTo>
                <a:lnTo>
                  <a:pt x="5464" y="6591"/>
                </a:lnTo>
                <a:lnTo>
                  <a:pt x="0" y="79"/>
                </a:lnTo>
                <a:lnTo>
                  <a:pt x="0" y="0"/>
                </a:lnTo>
                <a:close/>
              </a:path>
            </a:pathLst>
          </a:custGeom>
          <a:solidFill>
            <a:srgbClr val="073332"/>
          </a:solidFill>
          <a:ln w="0">
            <a:noFill/>
          </a:ln>
        </p:spPr>
      </p:sp>
      <p:sp>
        <p:nvSpPr>
          <p:cNvPr id="929" name="Freeform 928"/>
          <p:cNvSpPr/>
          <p:nvPr/>
        </p:nvSpPr>
        <p:spPr>
          <a:xfrm>
            <a:off x="0" y="4513680"/>
            <a:ext cx="1967040" cy="2344320"/>
          </a:xfrm>
          <a:custGeom>
            <a:avLst/>
            <a:gdLst/>
            <a:ahLst/>
            <a:cxnLst/>
            <a:rect l="0" t="0" r="r" b="b"/>
            <a:pathLst>
              <a:path w="5464" h="6512">
                <a:moveTo>
                  <a:pt x="0" y="0"/>
                </a:moveTo>
                <a:lnTo>
                  <a:pt x="5464" y="6512"/>
                </a:lnTo>
                <a:lnTo>
                  <a:pt x="5398" y="6512"/>
                </a:lnTo>
                <a:lnTo>
                  <a:pt x="0" y="80"/>
                </a:lnTo>
                <a:lnTo>
                  <a:pt x="0" y="0"/>
                </a:lnTo>
                <a:close/>
              </a:path>
            </a:pathLst>
          </a:custGeom>
          <a:solidFill>
            <a:srgbClr val="073231"/>
          </a:solidFill>
          <a:ln w="0">
            <a:noFill/>
          </a:ln>
        </p:spPr>
      </p:sp>
      <p:sp>
        <p:nvSpPr>
          <p:cNvPr id="930" name="Freeform 929"/>
          <p:cNvSpPr/>
          <p:nvPr/>
        </p:nvSpPr>
        <p:spPr>
          <a:xfrm>
            <a:off x="0" y="4542480"/>
            <a:ext cx="1943280" cy="2315520"/>
          </a:xfrm>
          <a:custGeom>
            <a:avLst/>
            <a:gdLst/>
            <a:ahLst/>
            <a:cxnLst/>
            <a:rect l="0" t="0" r="r" b="b"/>
            <a:pathLst>
              <a:path w="5398" h="6432">
                <a:moveTo>
                  <a:pt x="0" y="0"/>
                </a:moveTo>
                <a:lnTo>
                  <a:pt x="5398" y="6432"/>
                </a:lnTo>
                <a:lnTo>
                  <a:pt x="5331" y="6432"/>
                </a:lnTo>
                <a:lnTo>
                  <a:pt x="0" y="79"/>
                </a:lnTo>
                <a:lnTo>
                  <a:pt x="0" y="0"/>
                </a:lnTo>
                <a:close/>
              </a:path>
            </a:pathLst>
          </a:custGeom>
          <a:solidFill>
            <a:srgbClr val="073231"/>
          </a:solidFill>
          <a:ln w="0">
            <a:noFill/>
          </a:ln>
        </p:spPr>
      </p:sp>
      <p:sp>
        <p:nvSpPr>
          <p:cNvPr id="931" name="Freeform 930"/>
          <p:cNvSpPr/>
          <p:nvPr/>
        </p:nvSpPr>
        <p:spPr>
          <a:xfrm>
            <a:off x="0" y="4570920"/>
            <a:ext cx="1919160" cy="2287080"/>
          </a:xfrm>
          <a:custGeom>
            <a:avLst/>
            <a:gdLst/>
            <a:ahLst/>
            <a:cxnLst/>
            <a:rect l="0" t="0" r="r" b="b"/>
            <a:pathLst>
              <a:path w="5331" h="6353">
                <a:moveTo>
                  <a:pt x="0" y="0"/>
                </a:moveTo>
                <a:lnTo>
                  <a:pt x="5331" y="6353"/>
                </a:lnTo>
                <a:lnTo>
                  <a:pt x="5264" y="6353"/>
                </a:lnTo>
                <a:lnTo>
                  <a:pt x="0" y="79"/>
                </a:lnTo>
                <a:lnTo>
                  <a:pt x="0" y="0"/>
                </a:lnTo>
                <a:close/>
              </a:path>
            </a:pathLst>
          </a:custGeom>
          <a:solidFill>
            <a:srgbClr val="073130"/>
          </a:solidFill>
          <a:ln w="0">
            <a:noFill/>
          </a:ln>
        </p:spPr>
      </p:sp>
      <p:sp>
        <p:nvSpPr>
          <p:cNvPr id="932" name="Freeform 931"/>
          <p:cNvSpPr/>
          <p:nvPr/>
        </p:nvSpPr>
        <p:spPr>
          <a:xfrm>
            <a:off x="0" y="4599360"/>
            <a:ext cx="1895040" cy="2258640"/>
          </a:xfrm>
          <a:custGeom>
            <a:avLst/>
            <a:gdLst/>
            <a:ahLst/>
            <a:cxnLst/>
            <a:rect l="0" t="0" r="r" b="b"/>
            <a:pathLst>
              <a:path w="5264" h="6274">
                <a:moveTo>
                  <a:pt x="0" y="0"/>
                </a:moveTo>
                <a:lnTo>
                  <a:pt x="5264" y="6274"/>
                </a:lnTo>
                <a:lnTo>
                  <a:pt x="5198" y="6274"/>
                </a:lnTo>
                <a:lnTo>
                  <a:pt x="0" y="80"/>
                </a:lnTo>
                <a:lnTo>
                  <a:pt x="0" y="0"/>
                </a:lnTo>
                <a:close/>
              </a:path>
            </a:pathLst>
          </a:custGeom>
          <a:solidFill>
            <a:srgbClr val="073130"/>
          </a:solidFill>
          <a:ln w="0">
            <a:noFill/>
          </a:ln>
        </p:spPr>
      </p:sp>
      <p:sp>
        <p:nvSpPr>
          <p:cNvPr id="933" name="Freeform 932"/>
          <p:cNvSpPr/>
          <p:nvPr/>
        </p:nvSpPr>
        <p:spPr>
          <a:xfrm>
            <a:off x="0" y="4628160"/>
            <a:ext cx="1871280" cy="2229840"/>
          </a:xfrm>
          <a:custGeom>
            <a:avLst/>
            <a:gdLst/>
            <a:ahLst/>
            <a:cxnLst/>
            <a:rect l="0" t="0" r="r" b="b"/>
            <a:pathLst>
              <a:path w="5198" h="6194">
                <a:moveTo>
                  <a:pt x="0" y="0"/>
                </a:moveTo>
                <a:lnTo>
                  <a:pt x="5198" y="6194"/>
                </a:lnTo>
                <a:lnTo>
                  <a:pt x="5131" y="6194"/>
                </a:lnTo>
                <a:lnTo>
                  <a:pt x="0" y="79"/>
                </a:lnTo>
                <a:lnTo>
                  <a:pt x="0" y="0"/>
                </a:lnTo>
                <a:close/>
              </a:path>
            </a:pathLst>
          </a:custGeom>
          <a:solidFill>
            <a:srgbClr val="06302F"/>
          </a:solidFill>
          <a:ln w="0">
            <a:noFill/>
          </a:ln>
        </p:spPr>
      </p:sp>
      <p:sp>
        <p:nvSpPr>
          <p:cNvPr id="934" name="Freeform 933"/>
          <p:cNvSpPr/>
          <p:nvPr/>
        </p:nvSpPr>
        <p:spPr>
          <a:xfrm>
            <a:off x="0" y="4656600"/>
            <a:ext cx="1847160" cy="2201400"/>
          </a:xfrm>
          <a:custGeom>
            <a:avLst/>
            <a:gdLst/>
            <a:ahLst/>
            <a:cxnLst/>
            <a:rect l="0" t="0" r="r" b="b"/>
            <a:pathLst>
              <a:path w="5131" h="6115">
                <a:moveTo>
                  <a:pt x="0" y="0"/>
                </a:moveTo>
                <a:lnTo>
                  <a:pt x="5131" y="6115"/>
                </a:lnTo>
                <a:lnTo>
                  <a:pt x="5064" y="6115"/>
                </a:lnTo>
                <a:lnTo>
                  <a:pt x="0" y="80"/>
                </a:lnTo>
                <a:lnTo>
                  <a:pt x="0" y="0"/>
                </a:lnTo>
                <a:close/>
              </a:path>
            </a:pathLst>
          </a:custGeom>
          <a:solidFill>
            <a:srgbClr val="062F2E"/>
          </a:solidFill>
          <a:ln w="0">
            <a:noFill/>
          </a:ln>
        </p:spPr>
      </p:sp>
      <p:sp>
        <p:nvSpPr>
          <p:cNvPr id="935" name="Freeform 934"/>
          <p:cNvSpPr/>
          <p:nvPr/>
        </p:nvSpPr>
        <p:spPr>
          <a:xfrm>
            <a:off x="0" y="4685400"/>
            <a:ext cx="1823040" cy="2172600"/>
          </a:xfrm>
          <a:custGeom>
            <a:avLst/>
            <a:gdLst/>
            <a:ahLst/>
            <a:cxnLst/>
            <a:rect l="0" t="0" r="r" b="b"/>
            <a:pathLst>
              <a:path w="5064" h="6035">
                <a:moveTo>
                  <a:pt x="0" y="0"/>
                </a:moveTo>
                <a:lnTo>
                  <a:pt x="5064" y="6035"/>
                </a:lnTo>
                <a:lnTo>
                  <a:pt x="4998" y="6035"/>
                </a:lnTo>
                <a:lnTo>
                  <a:pt x="0" y="79"/>
                </a:lnTo>
                <a:lnTo>
                  <a:pt x="0" y="0"/>
                </a:lnTo>
                <a:close/>
              </a:path>
            </a:pathLst>
          </a:custGeom>
          <a:solidFill>
            <a:srgbClr val="062F2E"/>
          </a:solidFill>
          <a:ln w="0">
            <a:noFill/>
          </a:ln>
        </p:spPr>
      </p:sp>
      <p:sp>
        <p:nvSpPr>
          <p:cNvPr id="936" name="Freeform 935"/>
          <p:cNvSpPr/>
          <p:nvPr/>
        </p:nvSpPr>
        <p:spPr>
          <a:xfrm>
            <a:off x="0" y="4713840"/>
            <a:ext cx="1799280" cy="2144160"/>
          </a:xfrm>
          <a:custGeom>
            <a:avLst/>
            <a:gdLst/>
            <a:ahLst/>
            <a:cxnLst/>
            <a:rect l="0" t="0" r="r" b="b"/>
            <a:pathLst>
              <a:path w="4998" h="5956">
                <a:moveTo>
                  <a:pt x="0" y="0"/>
                </a:moveTo>
                <a:lnTo>
                  <a:pt x="4998" y="5956"/>
                </a:lnTo>
                <a:lnTo>
                  <a:pt x="4931" y="5956"/>
                </a:lnTo>
                <a:lnTo>
                  <a:pt x="0" y="79"/>
                </a:lnTo>
                <a:lnTo>
                  <a:pt x="0" y="0"/>
                </a:lnTo>
                <a:close/>
              </a:path>
            </a:pathLst>
          </a:custGeom>
          <a:solidFill>
            <a:srgbClr val="062E2D"/>
          </a:solidFill>
          <a:ln w="0">
            <a:noFill/>
          </a:ln>
        </p:spPr>
      </p:sp>
      <p:sp>
        <p:nvSpPr>
          <p:cNvPr id="937" name="Freeform 936"/>
          <p:cNvSpPr/>
          <p:nvPr/>
        </p:nvSpPr>
        <p:spPr>
          <a:xfrm>
            <a:off x="0" y="4742280"/>
            <a:ext cx="1775160" cy="2115720"/>
          </a:xfrm>
          <a:custGeom>
            <a:avLst/>
            <a:gdLst/>
            <a:ahLst/>
            <a:cxnLst/>
            <a:rect l="0" t="0" r="r" b="b"/>
            <a:pathLst>
              <a:path w="4931" h="5877">
                <a:moveTo>
                  <a:pt x="0" y="0"/>
                </a:moveTo>
                <a:lnTo>
                  <a:pt x="4931" y="5877"/>
                </a:lnTo>
                <a:lnTo>
                  <a:pt x="4864" y="5877"/>
                </a:lnTo>
                <a:lnTo>
                  <a:pt x="0" y="80"/>
                </a:lnTo>
                <a:lnTo>
                  <a:pt x="0" y="0"/>
                </a:lnTo>
                <a:close/>
              </a:path>
            </a:pathLst>
          </a:custGeom>
          <a:solidFill>
            <a:srgbClr val="062D2D"/>
          </a:solidFill>
          <a:ln w="0">
            <a:noFill/>
          </a:ln>
        </p:spPr>
      </p:sp>
      <p:sp>
        <p:nvSpPr>
          <p:cNvPr id="938" name="Freeform 937"/>
          <p:cNvSpPr/>
          <p:nvPr/>
        </p:nvSpPr>
        <p:spPr>
          <a:xfrm>
            <a:off x="0" y="4771080"/>
            <a:ext cx="1751040" cy="2086920"/>
          </a:xfrm>
          <a:custGeom>
            <a:avLst/>
            <a:gdLst/>
            <a:ahLst/>
            <a:cxnLst/>
            <a:rect l="0" t="0" r="r" b="b"/>
            <a:pathLst>
              <a:path w="4864" h="5797">
                <a:moveTo>
                  <a:pt x="0" y="0"/>
                </a:moveTo>
                <a:lnTo>
                  <a:pt x="4864" y="5797"/>
                </a:lnTo>
                <a:lnTo>
                  <a:pt x="4798" y="5797"/>
                </a:lnTo>
                <a:lnTo>
                  <a:pt x="0" y="79"/>
                </a:lnTo>
                <a:lnTo>
                  <a:pt x="0" y="0"/>
                </a:lnTo>
                <a:close/>
              </a:path>
            </a:pathLst>
          </a:custGeom>
          <a:solidFill>
            <a:srgbClr val="062D2C"/>
          </a:solidFill>
          <a:ln w="0">
            <a:noFill/>
          </a:ln>
        </p:spPr>
      </p:sp>
      <p:sp>
        <p:nvSpPr>
          <p:cNvPr id="939" name="Freeform 938"/>
          <p:cNvSpPr/>
          <p:nvPr/>
        </p:nvSpPr>
        <p:spPr>
          <a:xfrm>
            <a:off x="0" y="4799520"/>
            <a:ext cx="1727280" cy="2058480"/>
          </a:xfrm>
          <a:custGeom>
            <a:avLst/>
            <a:gdLst/>
            <a:ahLst/>
            <a:cxnLst/>
            <a:rect l="0" t="0" r="r" b="b"/>
            <a:pathLst>
              <a:path w="4798" h="5718">
                <a:moveTo>
                  <a:pt x="0" y="0"/>
                </a:moveTo>
                <a:lnTo>
                  <a:pt x="4798" y="5718"/>
                </a:lnTo>
                <a:lnTo>
                  <a:pt x="4731" y="5718"/>
                </a:lnTo>
                <a:lnTo>
                  <a:pt x="0" y="80"/>
                </a:lnTo>
                <a:lnTo>
                  <a:pt x="0" y="0"/>
                </a:lnTo>
                <a:close/>
              </a:path>
            </a:pathLst>
          </a:custGeom>
          <a:solidFill>
            <a:srgbClr val="062C2B"/>
          </a:solidFill>
          <a:ln w="0">
            <a:noFill/>
          </a:ln>
        </p:spPr>
      </p:sp>
      <p:sp>
        <p:nvSpPr>
          <p:cNvPr id="940" name="Freeform 939"/>
          <p:cNvSpPr/>
          <p:nvPr/>
        </p:nvSpPr>
        <p:spPr>
          <a:xfrm>
            <a:off x="0" y="4828320"/>
            <a:ext cx="1703160" cy="2029680"/>
          </a:xfrm>
          <a:custGeom>
            <a:avLst/>
            <a:gdLst/>
            <a:ahLst/>
            <a:cxnLst/>
            <a:rect l="0" t="0" r="r" b="b"/>
            <a:pathLst>
              <a:path w="4731" h="5638">
                <a:moveTo>
                  <a:pt x="0" y="0"/>
                </a:moveTo>
                <a:lnTo>
                  <a:pt x="4731" y="5638"/>
                </a:lnTo>
                <a:lnTo>
                  <a:pt x="4665" y="5638"/>
                </a:lnTo>
                <a:lnTo>
                  <a:pt x="0" y="79"/>
                </a:lnTo>
                <a:lnTo>
                  <a:pt x="0" y="0"/>
                </a:lnTo>
                <a:close/>
              </a:path>
            </a:pathLst>
          </a:custGeom>
          <a:solidFill>
            <a:srgbClr val="062C2B"/>
          </a:solidFill>
          <a:ln w="0">
            <a:noFill/>
          </a:ln>
        </p:spPr>
      </p:sp>
      <p:sp>
        <p:nvSpPr>
          <p:cNvPr id="941" name="Freeform 940"/>
          <p:cNvSpPr/>
          <p:nvPr/>
        </p:nvSpPr>
        <p:spPr>
          <a:xfrm>
            <a:off x="0" y="4856760"/>
            <a:ext cx="1679400" cy="2001240"/>
          </a:xfrm>
          <a:custGeom>
            <a:avLst/>
            <a:gdLst/>
            <a:ahLst/>
            <a:cxnLst/>
            <a:rect l="0" t="0" r="r" b="b"/>
            <a:pathLst>
              <a:path w="4665" h="5559">
                <a:moveTo>
                  <a:pt x="0" y="0"/>
                </a:moveTo>
                <a:lnTo>
                  <a:pt x="4665" y="5559"/>
                </a:lnTo>
                <a:lnTo>
                  <a:pt x="4598" y="5559"/>
                </a:lnTo>
                <a:lnTo>
                  <a:pt x="0" y="79"/>
                </a:lnTo>
                <a:lnTo>
                  <a:pt x="0" y="0"/>
                </a:lnTo>
                <a:close/>
              </a:path>
            </a:pathLst>
          </a:custGeom>
          <a:solidFill>
            <a:srgbClr val="062B2A"/>
          </a:solidFill>
          <a:ln w="0">
            <a:noFill/>
          </a:ln>
        </p:spPr>
      </p:sp>
      <p:sp>
        <p:nvSpPr>
          <p:cNvPr id="942" name="Freeform 941"/>
          <p:cNvSpPr/>
          <p:nvPr/>
        </p:nvSpPr>
        <p:spPr>
          <a:xfrm>
            <a:off x="0" y="4885200"/>
            <a:ext cx="1655280" cy="1972800"/>
          </a:xfrm>
          <a:custGeom>
            <a:avLst/>
            <a:gdLst/>
            <a:ahLst/>
            <a:cxnLst/>
            <a:rect l="0" t="0" r="r" b="b"/>
            <a:pathLst>
              <a:path w="4598" h="5480">
                <a:moveTo>
                  <a:pt x="0" y="0"/>
                </a:moveTo>
                <a:lnTo>
                  <a:pt x="4598" y="5480"/>
                </a:lnTo>
                <a:lnTo>
                  <a:pt x="4531" y="5480"/>
                </a:lnTo>
                <a:lnTo>
                  <a:pt x="0" y="80"/>
                </a:lnTo>
                <a:lnTo>
                  <a:pt x="0" y="0"/>
                </a:lnTo>
                <a:close/>
              </a:path>
            </a:pathLst>
          </a:custGeom>
          <a:solidFill>
            <a:srgbClr val="062A29"/>
          </a:solidFill>
          <a:ln w="0">
            <a:noFill/>
          </a:ln>
        </p:spPr>
      </p:sp>
      <p:sp>
        <p:nvSpPr>
          <p:cNvPr id="943" name="Freeform 942"/>
          <p:cNvSpPr/>
          <p:nvPr/>
        </p:nvSpPr>
        <p:spPr>
          <a:xfrm>
            <a:off x="0" y="4914000"/>
            <a:ext cx="1631160" cy="1944000"/>
          </a:xfrm>
          <a:custGeom>
            <a:avLst/>
            <a:gdLst/>
            <a:ahLst/>
            <a:cxnLst/>
            <a:rect l="0" t="0" r="r" b="b"/>
            <a:pathLst>
              <a:path w="4531" h="5400">
                <a:moveTo>
                  <a:pt x="0" y="0"/>
                </a:moveTo>
                <a:lnTo>
                  <a:pt x="4531" y="5400"/>
                </a:lnTo>
                <a:lnTo>
                  <a:pt x="4465" y="5400"/>
                </a:lnTo>
                <a:lnTo>
                  <a:pt x="0" y="79"/>
                </a:lnTo>
                <a:lnTo>
                  <a:pt x="0" y="0"/>
                </a:lnTo>
                <a:close/>
              </a:path>
            </a:pathLst>
          </a:custGeom>
          <a:solidFill>
            <a:srgbClr val="062A29"/>
          </a:solidFill>
          <a:ln w="0">
            <a:noFill/>
          </a:ln>
        </p:spPr>
      </p:sp>
      <p:sp>
        <p:nvSpPr>
          <p:cNvPr id="944" name="Freeform 943"/>
          <p:cNvSpPr/>
          <p:nvPr/>
        </p:nvSpPr>
        <p:spPr>
          <a:xfrm>
            <a:off x="0" y="4942440"/>
            <a:ext cx="1607400" cy="1915560"/>
          </a:xfrm>
          <a:custGeom>
            <a:avLst/>
            <a:gdLst/>
            <a:ahLst/>
            <a:cxnLst/>
            <a:rect l="0" t="0" r="r" b="b"/>
            <a:pathLst>
              <a:path w="4465" h="5321">
                <a:moveTo>
                  <a:pt x="0" y="0"/>
                </a:moveTo>
                <a:lnTo>
                  <a:pt x="4465" y="5321"/>
                </a:lnTo>
                <a:lnTo>
                  <a:pt x="4398" y="5321"/>
                </a:lnTo>
                <a:lnTo>
                  <a:pt x="0" y="80"/>
                </a:lnTo>
                <a:lnTo>
                  <a:pt x="0" y="0"/>
                </a:lnTo>
                <a:close/>
              </a:path>
            </a:pathLst>
          </a:custGeom>
          <a:solidFill>
            <a:srgbClr val="062928"/>
          </a:solidFill>
          <a:ln w="0">
            <a:noFill/>
          </a:ln>
        </p:spPr>
      </p:sp>
      <p:sp>
        <p:nvSpPr>
          <p:cNvPr id="945" name="Freeform 944"/>
          <p:cNvSpPr/>
          <p:nvPr/>
        </p:nvSpPr>
        <p:spPr>
          <a:xfrm>
            <a:off x="0" y="4971240"/>
            <a:ext cx="1583280" cy="1886760"/>
          </a:xfrm>
          <a:custGeom>
            <a:avLst/>
            <a:gdLst/>
            <a:ahLst/>
            <a:cxnLst/>
            <a:rect l="0" t="0" r="r" b="b"/>
            <a:pathLst>
              <a:path w="4398" h="5241">
                <a:moveTo>
                  <a:pt x="0" y="0"/>
                </a:moveTo>
                <a:lnTo>
                  <a:pt x="4398" y="5241"/>
                </a:lnTo>
                <a:lnTo>
                  <a:pt x="4331" y="5241"/>
                </a:lnTo>
                <a:lnTo>
                  <a:pt x="0" y="79"/>
                </a:lnTo>
                <a:lnTo>
                  <a:pt x="0" y="0"/>
                </a:lnTo>
                <a:close/>
              </a:path>
            </a:pathLst>
          </a:custGeom>
          <a:solidFill>
            <a:srgbClr val="052828"/>
          </a:solidFill>
          <a:ln w="0">
            <a:noFill/>
          </a:ln>
        </p:spPr>
      </p:sp>
      <p:sp>
        <p:nvSpPr>
          <p:cNvPr id="946" name="Freeform 945"/>
          <p:cNvSpPr/>
          <p:nvPr/>
        </p:nvSpPr>
        <p:spPr>
          <a:xfrm>
            <a:off x="0" y="4999680"/>
            <a:ext cx="1559160" cy="1858320"/>
          </a:xfrm>
          <a:custGeom>
            <a:avLst/>
            <a:gdLst/>
            <a:ahLst/>
            <a:cxnLst/>
            <a:rect l="0" t="0" r="r" b="b"/>
            <a:pathLst>
              <a:path w="4331" h="5162">
                <a:moveTo>
                  <a:pt x="0" y="0"/>
                </a:moveTo>
                <a:lnTo>
                  <a:pt x="4331" y="5162"/>
                </a:lnTo>
                <a:lnTo>
                  <a:pt x="4265" y="5162"/>
                </a:lnTo>
                <a:lnTo>
                  <a:pt x="0" y="80"/>
                </a:lnTo>
                <a:lnTo>
                  <a:pt x="0" y="0"/>
                </a:lnTo>
                <a:close/>
              </a:path>
            </a:pathLst>
          </a:custGeom>
          <a:solidFill>
            <a:srgbClr val="052827"/>
          </a:solidFill>
          <a:ln w="0">
            <a:noFill/>
          </a:ln>
        </p:spPr>
      </p:sp>
      <p:sp>
        <p:nvSpPr>
          <p:cNvPr id="947" name="Freeform 946"/>
          <p:cNvSpPr/>
          <p:nvPr/>
        </p:nvSpPr>
        <p:spPr>
          <a:xfrm>
            <a:off x="0" y="5028480"/>
            <a:ext cx="1535400" cy="1829520"/>
          </a:xfrm>
          <a:custGeom>
            <a:avLst/>
            <a:gdLst/>
            <a:ahLst/>
            <a:cxnLst/>
            <a:rect l="0" t="0" r="r" b="b"/>
            <a:pathLst>
              <a:path w="4265" h="5082">
                <a:moveTo>
                  <a:pt x="0" y="0"/>
                </a:moveTo>
                <a:lnTo>
                  <a:pt x="4265" y="5082"/>
                </a:lnTo>
                <a:lnTo>
                  <a:pt x="4198" y="5082"/>
                </a:lnTo>
                <a:lnTo>
                  <a:pt x="0" y="79"/>
                </a:lnTo>
                <a:lnTo>
                  <a:pt x="0" y="0"/>
                </a:lnTo>
                <a:close/>
              </a:path>
            </a:pathLst>
          </a:custGeom>
          <a:solidFill>
            <a:srgbClr val="052726"/>
          </a:solidFill>
          <a:ln w="0">
            <a:noFill/>
          </a:ln>
        </p:spPr>
      </p:sp>
      <p:sp>
        <p:nvSpPr>
          <p:cNvPr id="948" name="Freeform 947"/>
          <p:cNvSpPr/>
          <p:nvPr/>
        </p:nvSpPr>
        <p:spPr>
          <a:xfrm>
            <a:off x="0" y="5056920"/>
            <a:ext cx="1511280" cy="1801080"/>
          </a:xfrm>
          <a:custGeom>
            <a:avLst/>
            <a:gdLst/>
            <a:ahLst/>
            <a:cxnLst/>
            <a:rect l="0" t="0" r="r" b="b"/>
            <a:pathLst>
              <a:path w="4198" h="5003">
                <a:moveTo>
                  <a:pt x="0" y="0"/>
                </a:moveTo>
                <a:lnTo>
                  <a:pt x="4198" y="5003"/>
                </a:lnTo>
                <a:lnTo>
                  <a:pt x="4132" y="5003"/>
                </a:lnTo>
                <a:lnTo>
                  <a:pt x="0" y="79"/>
                </a:lnTo>
                <a:lnTo>
                  <a:pt x="0" y="0"/>
                </a:lnTo>
                <a:close/>
              </a:path>
            </a:pathLst>
          </a:custGeom>
          <a:solidFill>
            <a:srgbClr val="052726"/>
          </a:solidFill>
          <a:ln w="0">
            <a:noFill/>
          </a:ln>
        </p:spPr>
      </p:sp>
      <p:sp>
        <p:nvSpPr>
          <p:cNvPr id="949" name="Freeform 948"/>
          <p:cNvSpPr/>
          <p:nvPr/>
        </p:nvSpPr>
        <p:spPr>
          <a:xfrm>
            <a:off x="0" y="5085360"/>
            <a:ext cx="1487520" cy="1772640"/>
          </a:xfrm>
          <a:custGeom>
            <a:avLst/>
            <a:gdLst/>
            <a:ahLst/>
            <a:cxnLst/>
            <a:rect l="0" t="0" r="r" b="b"/>
            <a:pathLst>
              <a:path w="4132" h="4924">
                <a:moveTo>
                  <a:pt x="0" y="0"/>
                </a:moveTo>
                <a:lnTo>
                  <a:pt x="4132" y="4924"/>
                </a:lnTo>
                <a:lnTo>
                  <a:pt x="4065" y="4924"/>
                </a:lnTo>
                <a:lnTo>
                  <a:pt x="0" y="80"/>
                </a:lnTo>
                <a:lnTo>
                  <a:pt x="0" y="0"/>
                </a:lnTo>
                <a:close/>
              </a:path>
            </a:pathLst>
          </a:custGeom>
          <a:solidFill>
            <a:srgbClr val="052625"/>
          </a:solidFill>
          <a:ln w="0">
            <a:noFill/>
          </a:ln>
        </p:spPr>
      </p:sp>
      <p:sp>
        <p:nvSpPr>
          <p:cNvPr id="950" name="Freeform 949"/>
          <p:cNvSpPr/>
          <p:nvPr/>
        </p:nvSpPr>
        <p:spPr>
          <a:xfrm>
            <a:off x="0" y="5114160"/>
            <a:ext cx="1463400" cy="1743840"/>
          </a:xfrm>
          <a:custGeom>
            <a:avLst/>
            <a:gdLst/>
            <a:ahLst/>
            <a:cxnLst/>
            <a:rect l="0" t="0" r="r" b="b"/>
            <a:pathLst>
              <a:path w="4065" h="4844">
                <a:moveTo>
                  <a:pt x="0" y="0"/>
                </a:moveTo>
                <a:lnTo>
                  <a:pt x="4065" y="4844"/>
                </a:lnTo>
                <a:lnTo>
                  <a:pt x="3998" y="4844"/>
                </a:lnTo>
                <a:lnTo>
                  <a:pt x="0" y="79"/>
                </a:lnTo>
                <a:lnTo>
                  <a:pt x="0" y="0"/>
                </a:lnTo>
                <a:close/>
              </a:path>
            </a:pathLst>
          </a:custGeom>
          <a:solidFill>
            <a:srgbClr val="052525"/>
          </a:solidFill>
          <a:ln w="0">
            <a:noFill/>
          </a:ln>
        </p:spPr>
      </p:sp>
      <p:sp>
        <p:nvSpPr>
          <p:cNvPr id="951" name="Freeform 950"/>
          <p:cNvSpPr/>
          <p:nvPr/>
        </p:nvSpPr>
        <p:spPr>
          <a:xfrm>
            <a:off x="0" y="5142600"/>
            <a:ext cx="1439280" cy="1715400"/>
          </a:xfrm>
          <a:custGeom>
            <a:avLst/>
            <a:gdLst/>
            <a:ahLst/>
            <a:cxnLst/>
            <a:rect l="0" t="0" r="r" b="b"/>
            <a:pathLst>
              <a:path w="3998" h="4765">
                <a:moveTo>
                  <a:pt x="0" y="0"/>
                </a:moveTo>
                <a:lnTo>
                  <a:pt x="3998" y="4765"/>
                </a:lnTo>
                <a:lnTo>
                  <a:pt x="3932" y="4765"/>
                </a:lnTo>
                <a:lnTo>
                  <a:pt x="0" y="80"/>
                </a:lnTo>
                <a:lnTo>
                  <a:pt x="0" y="0"/>
                </a:lnTo>
                <a:close/>
              </a:path>
            </a:pathLst>
          </a:custGeom>
          <a:solidFill>
            <a:srgbClr val="052524"/>
          </a:solidFill>
          <a:ln w="0">
            <a:noFill/>
          </a:ln>
        </p:spPr>
      </p:sp>
      <p:sp>
        <p:nvSpPr>
          <p:cNvPr id="952" name="Freeform 951"/>
          <p:cNvSpPr/>
          <p:nvPr/>
        </p:nvSpPr>
        <p:spPr>
          <a:xfrm>
            <a:off x="0" y="5171400"/>
            <a:ext cx="1415520" cy="1686600"/>
          </a:xfrm>
          <a:custGeom>
            <a:avLst/>
            <a:gdLst/>
            <a:ahLst/>
            <a:cxnLst/>
            <a:rect l="0" t="0" r="r" b="b"/>
            <a:pathLst>
              <a:path w="3932" h="4685">
                <a:moveTo>
                  <a:pt x="0" y="0"/>
                </a:moveTo>
                <a:lnTo>
                  <a:pt x="3932" y="4685"/>
                </a:lnTo>
                <a:lnTo>
                  <a:pt x="3865" y="4685"/>
                </a:lnTo>
                <a:lnTo>
                  <a:pt x="0" y="79"/>
                </a:lnTo>
                <a:lnTo>
                  <a:pt x="0" y="0"/>
                </a:lnTo>
                <a:close/>
              </a:path>
            </a:pathLst>
          </a:custGeom>
          <a:solidFill>
            <a:srgbClr val="052423"/>
          </a:solidFill>
          <a:ln w="0">
            <a:noFill/>
          </a:ln>
        </p:spPr>
      </p:sp>
      <p:sp>
        <p:nvSpPr>
          <p:cNvPr id="953" name="Freeform 952"/>
          <p:cNvSpPr/>
          <p:nvPr/>
        </p:nvSpPr>
        <p:spPr>
          <a:xfrm>
            <a:off x="0" y="5199840"/>
            <a:ext cx="1391400" cy="1658160"/>
          </a:xfrm>
          <a:custGeom>
            <a:avLst/>
            <a:gdLst/>
            <a:ahLst/>
            <a:cxnLst/>
            <a:rect l="0" t="0" r="r" b="b"/>
            <a:pathLst>
              <a:path w="3865" h="4606">
                <a:moveTo>
                  <a:pt x="0" y="0"/>
                </a:moveTo>
                <a:lnTo>
                  <a:pt x="3865" y="4606"/>
                </a:lnTo>
                <a:lnTo>
                  <a:pt x="3798" y="4606"/>
                </a:lnTo>
                <a:lnTo>
                  <a:pt x="0" y="79"/>
                </a:lnTo>
                <a:lnTo>
                  <a:pt x="0" y="0"/>
                </a:lnTo>
                <a:close/>
              </a:path>
            </a:pathLst>
          </a:custGeom>
          <a:solidFill>
            <a:srgbClr val="052323"/>
          </a:solidFill>
          <a:ln w="0">
            <a:noFill/>
          </a:ln>
        </p:spPr>
      </p:sp>
      <p:sp>
        <p:nvSpPr>
          <p:cNvPr id="954" name="Freeform 953"/>
          <p:cNvSpPr/>
          <p:nvPr/>
        </p:nvSpPr>
        <p:spPr>
          <a:xfrm>
            <a:off x="0" y="5228280"/>
            <a:ext cx="1367280" cy="1629720"/>
          </a:xfrm>
          <a:custGeom>
            <a:avLst/>
            <a:gdLst/>
            <a:ahLst/>
            <a:cxnLst/>
            <a:rect l="0" t="0" r="r" b="b"/>
            <a:pathLst>
              <a:path w="3798" h="4527">
                <a:moveTo>
                  <a:pt x="0" y="0"/>
                </a:moveTo>
                <a:lnTo>
                  <a:pt x="3798" y="4527"/>
                </a:lnTo>
                <a:lnTo>
                  <a:pt x="3732" y="4527"/>
                </a:lnTo>
                <a:lnTo>
                  <a:pt x="0" y="80"/>
                </a:lnTo>
                <a:lnTo>
                  <a:pt x="0" y="0"/>
                </a:lnTo>
                <a:close/>
              </a:path>
            </a:pathLst>
          </a:custGeom>
          <a:solidFill>
            <a:srgbClr val="052322"/>
          </a:solidFill>
          <a:ln w="0">
            <a:noFill/>
          </a:ln>
        </p:spPr>
      </p:sp>
      <p:sp>
        <p:nvSpPr>
          <p:cNvPr id="955" name="Freeform 954"/>
          <p:cNvSpPr/>
          <p:nvPr/>
        </p:nvSpPr>
        <p:spPr>
          <a:xfrm>
            <a:off x="0" y="5257080"/>
            <a:ext cx="1343520" cy="1600920"/>
          </a:xfrm>
          <a:custGeom>
            <a:avLst/>
            <a:gdLst/>
            <a:ahLst/>
            <a:cxnLst/>
            <a:rect l="0" t="0" r="r" b="b"/>
            <a:pathLst>
              <a:path w="3732" h="4447">
                <a:moveTo>
                  <a:pt x="0" y="0"/>
                </a:moveTo>
                <a:lnTo>
                  <a:pt x="3732" y="4447"/>
                </a:lnTo>
                <a:lnTo>
                  <a:pt x="3665" y="4447"/>
                </a:lnTo>
                <a:lnTo>
                  <a:pt x="0" y="79"/>
                </a:lnTo>
                <a:lnTo>
                  <a:pt x="0" y="0"/>
                </a:lnTo>
                <a:close/>
              </a:path>
            </a:pathLst>
          </a:custGeom>
          <a:solidFill>
            <a:srgbClr val="052222"/>
          </a:solidFill>
          <a:ln w="0">
            <a:noFill/>
          </a:ln>
        </p:spPr>
      </p:sp>
      <p:sp>
        <p:nvSpPr>
          <p:cNvPr id="956" name="Freeform 955"/>
          <p:cNvSpPr/>
          <p:nvPr/>
        </p:nvSpPr>
        <p:spPr>
          <a:xfrm>
            <a:off x="0" y="5285520"/>
            <a:ext cx="1319400" cy="1572480"/>
          </a:xfrm>
          <a:custGeom>
            <a:avLst/>
            <a:gdLst/>
            <a:ahLst/>
            <a:cxnLst/>
            <a:rect l="0" t="0" r="r" b="b"/>
            <a:pathLst>
              <a:path w="3665" h="4368">
                <a:moveTo>
                  <a:pt x="0" y="0"/>
                </a:moveTo>
                <a:lnTo>
                  <a:pt x="3665" y="4368"/>
                </a:lnTo>
                <a:lnTo>
                  <a:pt x="3599" y="4368"/>
                </a:lnTo>
                <a:lnTo>
                  <a:pt x="0" y="80"/>
                </a:lnTo>
                <a:lnTo>
                  <a:pt x="0" y="0"/>
                </a:lnTo>
                <a:close/>
              </a:path>
            </a:pathLst>
          </a:custGeom>
          <a:solidFill>
            <a:srgbClr val="052221"/>
          </a:solidFill>
          <a:ln w="0">
            <a:noFill/>
          </a:ln>
        </p:spPr>
      </p:sp>
      <p:sp>
        <p:nvSpPr>
          <p:cNvPr id="957" name="Freeform 956"/>
          <p:cNvSpPr/>
          <p:nvPr/>
        </p:nvSpPr>
        <p:spPr>
          <a:xfrm>
            <a:off x="0" y="5314320"/>
            <a:ext cx="1295640" cy="1543680"/>
          </a:xfrm>
          <a:custGeom>
            <a:avLst/>
            <a:gdLst/>
            <a:ahLst/>
            <a:cxnLst/>
            <a:rect l="0" t="0" r="r" b="b"/>
            <a:pathLst>
              <a:path w="3599" h="4288">
                <a:moveTo>
                  <a:pt x="0" y="0"/>
                </a:moveTo>
                <a:lnTo>
                  <a:pt x="3599" y="4288"/>
                </a:lnTo>
                <a:lnTo>
                  <a:pt x="3532" y="4288"/>
                </a:lnTo>
                <a:lnTo>
                  <a:pt x="0" y="79"/>
                </a:lnTo>
                <a:lnTo>
                  <a:pt x="0" y="0"/>
                </a:lnTo>
                <a:close/>
              </a:path>
            </a:pathLst>
          </a:custGeom>
          <a:solidFill>
            <a:srgbClr val="042120"/>
          </a:solidFill>
          <a:ln w="0">
            <a:noFill/>
          </a:ln>
        </p:spPr>
      </p:sp>
      <p:sp>
        <p:nvSpPr>
          <p:cNvPr id="958" name="Freeform 957"/>
          <p:cNvSpPr/>
          <p:nvPr/>
        </p:nvSpPr>
        <p:spPr>
          <a:xfrm>
            <a:off x="0" y="5342760"/>
            <a:ext cx="1271520" cy="1515240"/>
          </a:xfrm>
          <a:custGeom>
            <a:avLst/>
            <a:gdLst/>
            <a:ahLst/>
            <a:cxnLst/>
            <a:rect l="0" t="0" r="r" b="b"/>
            <a:pathLst>
              <a:path w="3532" h="4209">
                <a:moveTo>
                  <a:pt x="0" y="0"/>
                </a:moveTo>
                <a:lnTo>
                  <a:pt x="3532" y="4209"/>
                </a:lnTo>
                <a:lnTo>
                  <a:pt x="3465" y="4209"/>
                </a:lnTo>
                <a:lnTo>
                  <a:pt x="0" y="79"/>
                </a:lnTo>
                <a:lnTo>
                  <a:pt x="0" y="0"/>
                </a:lnTo>
                <a:close/>
              </a:path>
            </a:pathLst>
          </a:custGeom>
          <a:solidFill>
            <a:srgbClr val="042020"/>
          </a:solidFill>
          <a:ln w="0">
            <a:noFill/>
          </a:ln>
        </p:spPr>
      </p:sp>
      <p:sp>
        <p:nvSpPr>
          <p:cNvPr id="959" name="Freeform 958"/>
          <p:cNvSpPr/>
          <p:nvPr/>
        </p:nvSpPr>
        <p:spPr>
          <a:xfrm>
            <a:off x="0" y="5371200"/>
            <a:ext cx="1247400" cy="1486800"/>
          </a:xfrm>
          <a:custGeom>
            <a:avLst/>
            <a:gdLst/>
            <a:ahLst/>
            <a:cxnLst/>
            <a:rect l="0" t="0" r="r" b="b"/>
            <a:pathLst>
              <a:path w="3465" h="4130">
                <a:moveTo>
                  <a:pt x="0" y="0"/>
                </a:moveTo>
                <a:lnTo>
                  <a:pt x="3465" y="4130"/>
                </a:lnTo>
                <a:lnTo>
                  <a:pt x="3399" y="4130"/>
                </a:lnTo>
                <a:lnTo>
                  <a:pt x="0" y="80"/>
                </a:lnTo>
                <a:lnTo>
                  <a:pt x="0" y="0"/>
                </a:lnTo>
                <a:close/>
              </a:path>
            </a:pathLst>
          </a:custGeom>
          <a:solidFill>
            <a:srgbClr val="04201F"/>
          </a:solidFill>
          <a:ln w="0">
            <a:noFill/>
          </a:ln>
        </p:spPr>
      </p:sp>
      <p:sp>
        <p:nvSpPr>
          <p:cNvPr id="960" name="Freeform 959"/>
          <p:cNvSpPr/>
          <p:nvPr/>
        </p:nvSpPr>
        <p:spPr>
          <a:xfrm>
            <a:off x="0" y="5400000"/>
            <a:ext cx="1223640" cy="1458000"/>
          </a:xfrm>
          <a:custGeom>
            <a:avLst/>
            <a:gdLst/>
            <a:ahLst/>
            <a:cxnLst/>
            <a:rect l="0" t="0" r="r" b="b"/>
            <a:pathLst>
              <a:path w="3399" h="4050">
                <a:moveTo>
                  <a:pt x="0" y="0"/>
                </a:moveTo>
                <a:lnTo>
                  <a:pt x="3399" y="4050"/>
                </a:lnTo>
                <a:lnTo>
                  <a:pt x="3332" y="4050"/>
                </a:lnTo>
                <a:lnTo>
                  <a:pt x="0" y="79"/>
                </a:lnTo>
                <a:lnTo>
                  <a:pt x="0" y="0"/>
                </a:lnTo>
                <a:close/>
              </a:path>
            </a:pathLst>
          </a:custGeom>
          <a:solidFill>
            <a:srgbClr val="041F1E"/>
          </a:solidFill>
          <a:ln w="0">
            <a:noFill/>
          </a:ln>
        </p:spPr>
      </p:sp>
      <p:sp>
        <p:nvSpPr>
          <p:cNvPr id="961" name="Freeform 960"/>
          <p:cNvSpPr/>
          <p:nvPr/>
        </p:nvSpPr>
        <p:spPr>
          <a:xfrm>
            <a:off x="0" y="5428440"/>
            <a:ext cx="1199520" cy="1429560"/>
          </a:xfrm>
          <a:custGeom>
            <a:avLst/>
            <a:gdLst/>
            <a:ahLst/>
            <a:cxnLst/>
            <a:rect l="0" t="0" r="r" b="b"/>
            <a:pathLst>
              <a:path w="3332" h="3971">
                <a:moveTo>
                  <a:pt x="0" y="0"/>
                </a:moveTo>
                <a:lnTo>
                  <a:pt x="3332" y="3971"/>
                </a:lnTo>
                <a:lnTo>
                  <a:pt x="3265" y="3971"/>
                </a:lnTo>
                <a:lnTo>
                  <a:pt x="0" y="80"/>
                </a:lnTo>
                <a:lnTo>
                  <a:pt x="0" y="0"/>
                </a:lnTo>
                <a:close/>
              </a:path>
            </a:pathLst>
          </a:custGeom>
          <a:solidFill>
            <a:srgbClr val="041E1E"/>
          </a:solidFill>
          <a:ln w="0">
            <a:noFill/>
          </a:ln>
        </p:spPr>
      </p:sp>
      <p:sp>
        <p:nvSpPr>
          <p:cNvPr id="962" name="Freeform 961"/>
          <p:cNvSpPr/>
          <p:nvPr/>
        </p:nvSpPr>
        <p:spPr>
          <a:xfrm>
            <a:off x="0" y="5457240"/>
            <a:ext cx="1175400" cy="1400760"/>
          </a:xfrm>
          <a:custGeom>
            <a:avLst/>
            <a:gdLst/>
            <a:ahLst/>
            <a:cxnLst/>
            <a:rect l="0" t="0" r="r" b="b"/>
            <a:pathLst>
              <a:path w="3265" h="3891">
                <a:moveTo>
                  <a:pt x="0" y="0"/>
                </a:moveTo>
                <a:lnTo>
                  <a:pt x="3265" y="3891"/>
                </a:lnTo>
                <a:lnTo>
                  <a:pt x="3199" y="3891"/>
                </a:lnTo>
                <a:lnTo>
                  <a:pt x="0" y="79"/>
                </a:lnTo>
                <a:lnTo>
                  <a:pt x="0" y="0"/>
                </a:lnTo>
                <a:close/>
              </a:path>
            </a:pathLst>
          </a:custGeom>
          <a:solidFill>
            <a:srgbClr val="041E1D"/>
          </a:solidFill>
          <a:ln w="0">
            <a:noFill/>
          </a:ln>
        </p:spPr>
      </p:sp>
      <p:sp>
        <p:nvSpPr>
          <p:cNvPr id="963" name="Freeform 962"/>
          <p:cNvSpPr/>
          <p:nvPr/>
        </p:nvSpPr>
        <p:spPr>
          <a:xfrm>
            <a:off x="0" y="5485680"/>
            <a:ext cx="1151640" cy="1372320"/>
          </a:xfrm>
          <a:custGeom>
            <a:avLst/>
            <a:gdLst/>
            <a:ahLst/>
            <a:cxnLst/>
            <a:rect l="0" t="0" r="r" b="b"/>
            <a:pathLst>
              <a:path w="3199" h="3812">
                <a:moveTo>
                  <a:pt x="0" y="0"/>
                </a:moveTo>
                <a:lnTo>
                  <a:pt x="3199" y="3812"/>
                </a:lnTo>
                <a:lnTo>
                  <a:pt x="3132" y="3812"/>
                </a:lnTo>
                <a:lnTo>
                  <a:pt x="0" y="79"/>
                </a:lnTo>
                <a:lnTo>
                  <a:pt x="0" y="0"/>
                </a:lnTo>
                <a:close/>
              </a:path>
            </a:pathLst>
          </a:custGeom>
          <a:solidFill>
            <a:srgbClr val="041D1D"/>
          </a:solidFill>
          <a:ln w="0">
            <a:noFill/>
          </a:ln>
        </p:spPr>
      </p:sp>
      <p:sp>
        <p:nvSpPr>
          <p:cNvPr id="964" name="Freeform 963"/>
          <p:cNvSpPr/>
          <p:nvPr/>
        </p:nvSpPr>
        <p:spPr>
          <a:xfrm>
            <a:off x="0" y="5514120"/>
            <a:ext cx="1127520" cy="1343880"/>
          </a:xfrm>
          <a:custGeom>
            <a:avLst/>
            <a:gdLst/>
            <a:ahLst/>
            <a:cxnLst/>
            <a:rect l="0" t="0" r="r" b="b"/>
            <a:pathLst>
              <a:path w="3132" h="3733">
                <a:moveTo>
                  <a:pt x="0" y="0"/>
                </a:moveTo>
                <a:lnTo>
                  <a:pt x="3132" y="3733"/>
                </a:lnTo>
                <a:lnTo>
                  <a:pt x="3065" y="3733"/>
                </a:lnTo>
                <a:lnTo>
                  <a:pt x="0" y="80"/>
                </a:lnTo>
                <a:lnTo>
                  <a:pt x="0" y="0"/>
                </a:lnTo>
                <a:close/>
              </a:path>
            </a:pathLst>
          </a:custGeom>
          <a:solidFill>
            <a:srgbClr val="041D1C"/>
          </a:solidFill>
          <a:ln w="0">
            <a:noFill/>
          </a:ln>
        </p:spPr>
      </p:sp>
      <p:sp>
        <p:nvSpPr>
          <p:cNvPr id="965" name="Freeform 964"/>
          <p:cNvSpPr/>
          <p:nvPr/>
        </p:nvSpPr>
        <p:spPr>
          <a:xfrm>
            <a:off x="0" y="5542920"/>
            <a:ext cx="1103400" cy="1315080"/>
          </a:xfrm>
          <a:custGeom>
            <a:avLst/>
            <a:gdLst/>
            <a:ahLst/>
            <a:cxnLst/>
            <a:rect l="0" t="0" r="r" b="b"/>
            <a:pathLst>
              <a:path w="3065" h="3653">
                <a:moveTo>
                  <a:pt x="0" y="0"/>
                </a:moveTo>
                <a:lnTo>
                  <a:pt x="3065" y="3653"/>
                </a:lnTo>
                <a:lnTo>
                  <a:pt x="2999" y="3653"/>
                </a:lnTo>
                <a:lnTo>
                  <a:pt x="0" y="79"/>
                </a:lnTo>
                <a:lnTo>
                  <a:pt x="0" y="0"/>
                </a:lnTo>
                <a:close/>
              </a:path>
            </a:pathLst>
          </a:custGeom>
          <a:solidFill>
            <a:srgbClr val="041C1B"/>
          </a:solidFill>
          <a:ln w="0">
            <a:noFill/>
          </a:ln>
        </p:spPr>
      </p:sp>
      <p:sp>
        <p:nvSpPr>
          <p:cNvPr id="966" name="Freeform 965"/>
          <p:cNvSpPr/>
          <p:nvPr/>
        </p:nvSpPr>
        <p:spPr>
          <a:xfrm>
            <a:off x="0" y="5571360"/>
            <a:ext cx="1079640" cy="1286640"/>
          </a:xfrm>
          <a:custGeom>
            <a:avLst/>
            <a:gdLst/>
            <a:ahLst/>
            <a:cxnLst/>
            <a:rect l="0" t="0" r="r" b="b"/>
            <a:pathLst>
              <a:path w="2999" h="3574">
                <a:moveTo>
                  <a:pt x="0" y="0"/>
                </a:moveTo>
                <a:lnTo>
                  <a:pt x="2999" y="3574"/>
                </a:lnTo>
                <a:lnTo>
                  <a:pt x="2932" y="3574"/>
                </a:lnTo>
                <a:lnTo>
                  <a:pt x="0" y="80"/>
                </a:lnTo>
                <a:lnTo>
                  <a:pt x="0" y="0"/>
                </a:lnTo>
                <a:close/>
              </a:path>
            </a:pathLst>
          </a:custGeom>
          <a:solidFill>
            <a:srgbClr val="041B1B"/>
          </a:solidFill>
          <a:ln w="0">
            <a:noFill/>
          </a:ln>
        </p:spPr>
      </p:sp>
      <p:sp>
        <p:nvSpPr>
          <p:cNvPr id="967" name="Freeform 966"/>
          <p:cNvSpPr/>
          <p:nvPr/>
        </p:nvSpPr>
        <p:spPr>
          <a:xfrm>
            <a:off x="0" y="5600160"/>
            <a:ext cx="1055520" cy="1257840"/>
          </a:xfrm>
          <a:custGeom>
            <a:avLst/>
            <a:gdLst/>
            <a:ahLst/>
            <a:cxnLst/>
            <a:rect l="0" t="0" r="r" b="b"/>
            <a:pathLst>
              <a:path w="2932" h="3494">
                <a:moveTo>
                  <a:pt x="0" y="0"/>
                </a:moveTo>
                <a:lnTo>
                  <a:pt x="2932" y="3494"/>
                </a:lnTo>
                <a:lnTo>
                  <a:pt x="2866" y="3494"/>
                </a:lnTo>
                <a:lnTo>
                  <a:pt x="0" y="79"/>
                </a:lnTo>
                <a:lnTo>
                  <a:pt x="0" y="0"/>
                </a:lnTo>
                <a:close/>
              </a:path>
            </a:pathLst>
          </a:custGeom>
          <a:solidFill>
            <a:srgbClr val="041B1A"/>
          </a:solidFill>
          <a:ln w="0">
            <a:noFill/>
          </a:ln>
        </p:spPr>
      </p:sp>
      <p:sp>
        <p:nvSpPr>
          <p:cNvPr id="968" name="Freeform 967"/>
          <p:cNvSpPr/>
          <p:nvPr/>
        </p:nvSpPr>
        <p:spPr>
          <a:xfrm>
            <a:off x="0" y="5628600"/>
            <a:ext cx="1031760" cy="1229400"/>
          </a:xfrm>
          <a:custGeom>
            <a:avLst/>
            <a:gdLst/>
            <a:ahLst/>
            <a:cxnLst/>
            <a:rect l="0" t="0" r="r" b="b"/>
            <a:pathLst>
              <a:path w="2866" h="3415">
                <a:moveTo>
                  <a:pt x="0" y="0"/>
                </a:moveTo>
                <a:lnTo>
                  <a:pt x="2866" y="3415"/>
                </a:lnTo>
                <a:lnTo>
                  <a:pt x="2799" y="3415"/>
                </a:lnTo>
                <a:lnTo>
                  <a:pt x="0" y="79"/>
                </a:lnTo>
                <a:lnTo>
                  <a:pt x="0" y="0"/>
                </a:lnTo>
                <a:close/>
              </a:path>
            </a:pathLst>
          </a:custGeom>
          <a:solidFill>
            <a:srgbClr val="041A1A"/>
          </a:solidFill>
          <a:ln w="0">
            <a:noFill/>
          </a:ln>
        </p:spPr>
      </p:sp>
      <p:sp>
        <p:nvSpPr>
          <p:cNvPr id="969" name="Freeform 968"/>
          <p:cNvSpPr/>
          <p:nvPr/>
        </p:nvSpPr>
        <p:spPr>
          <a:xfrm>
            <a:off x="0" y="5657040"/>
            <a:ext cx="1007640" cy="1200960"/>
          </a:xfrm>
          <a:custGeom>
            <a:avLst/>
            <a:gdLst/>
            <a:ahLst/>
            <a:cxnLst/>
            <a:rect l="0" t="0" r="r" b="b"/>
            <a:pathLst>
              <a:path w="2799" h="3336">
                <a:moveTo>
                  <a:pt x="0" y="0"/>
                </a:moveTo>
                <a:lnTo>
                  <a:pt x="2799" y="3336"/>
                </a:lnTo>
                <a:lnTo>
                  <a:pt x="2732" y="3336"/>
                </a:lnTo>
                <a:lnTo>
                  <a:pt x="0" y="80"/>
                </a:lnTo>
                <a:lnTo>
                  <a:pt x="0" y="0"/>
                </a:lnTo>
                <a:close/>
              </a:path>
            </a:pathLst>
          </a:custGeom>
          <a:solidFill>
            <a:srgbClr val="031919"/>
          </a:solidFill>
          <a:ln w="0">
            <a:noFill/>
          </a:ln>
        </p:spPr>
      </p:sp>
      <p:sp>
        <p:nvSpPr>
          <p:cNvPr id="970" name="Freeform 969"/>
          <p:cNvSpPr/>
          <p:nvPr/>
        </p:nvSpPr>
        <p:spPr>
          <a:xfrm>
            <a:off x="0" y="5685840"/>
            <a:ext cx="983520" cy="1172160"/>
          </a:xfrm>
          <a:custGeom>
            <a:avLst/>
            <a:gdLst/>
            <a:ahLst/>
            <a:cxnLst/>
            <a:rect l="0" t="0" r="r" b="b"/>
            <a:pathLst>
              <a:path w="2732" h="3256">
                <a:moveTo>
                  <a:pt x="0" y="0"/>
                </a:moveTo>
                <a:lnTo>
                  <a:pt x="2732" y="3256"/>
                </a:lnTo>
                <a:lnTo>
                  <a:pt x="2666" y="3256"/>
                </a:lnTo>
                <a:lnTo>
                  <a:pt x="0" y="79"/>
                </a:lnTo>
                <a:lnTo>
                  <a:pt x="0" y="0"/>
                </a:lnTo>
                <a:close/>
              </a:path>
            </a:pathLst>
          </a:custGeom>
          <a:solidFill>
            <a:srgbClr val="031918"/>
          </a:solidFill>
          <a:ln w="0">
            <a:noFill/>
          </a:ln>
        </p:spPr>
      </p:sp>
      <p:sp>
        <p:nvSpPr>
          <p:cNvPr id="971" name="Freeform 970"/>
          <p:cNvSpPr/>
          <p:nvPr/>
        </p:nvSpPr>
        <p:spPr>
          <a:xfrm>
            <a:off x="0" y="5714280"/>
            <a:ext cx="959760" cy="1143720"/>
          </a:xfrm>
          <a:custGeom>
            <a:avLst/>
            <a:gdLst/>
            <a:ahLst/>
            <a:cxnLst/>
            <a:rect l="0" t="0" r="r" b="b"/>
            <a:pathLst>
              <a:path w="2666" h="3177">
                <a:moveTo>
                  <a:pt x="0" y="0"/>
                </a:moveTo>
                <a:lnTo>
                  <a:pt x="2666" y="3177"/>
                </a:lnTo>
                <a:lnTo>
                  <a:pt x="2599" y="3177"/>
                </a:lnTo>
                <a:lnTo>
                  <a:pt x="0" y="80"/>
                </a:lnTo>
                <a:lnTo>
                  <a:pt x="0" y="0"/>
                </a:lnTo>
                <a:close/>
              </a:path>
            </a:pathLst>
          </a:custGeom>
          <a:solidFill>
            <a:srgbClr val="031818"/>
          </a:solidFill>
          <a:ln w="0">
            <a:noFill/>
          </a:ln>
        </p:spPr>
      </p:sp>
      <p:sp>
        <p:nvSpPr>
          <p:cNvPr id="972" name="Freeform 971"/>
          <p:cNvSpPr/>
          <p:nvPr/>
        </p:nvSpPr>
        <p:spPr>
          <a:xfrm>
            <a:off x="0" y="5743080"/>
            <a:ext cx="935640" cy="1114920"/>
          </a:xfrm>
          <a:custGeom>
            <a:avLst/>
            <a:gdLst/>
            <a:ahLst/>
            <a:cxnLst/>
            <a:rect l="0" t="0" r="r" b="b"/>
            <a:pathLst>
              <a:path w="2599" h="3097">
                <a:moveTo>
                  <a:pt x="0" y="0"/>
                </a:moveTo>
                <a:lnTo>
                  <a:pt x="2599" y="3097"/>
                </a:lnTo>
                <a:lnTo>
                  <a:pt x="2532" y="3097"/>
                </a:lnTo>
                <a:lnTo>
                  <a:pt x="0" y="79"/>
                </a:lnTo>
                <a:lnTo>
                  <a:pt x="0" y="0"/>
                </a:lnTo>
                <a:close/>
              </a:path>
            </a:pathLst>
          </a:custGeom>
          <a:solidFill>
            <a:srgbClr val="031817"/>
          </a:solidFill>
          <a:ln w="0">
            <a:noFill/>
          </a:ln>
        </p:spPr>
      </p:sp>
      <p:sp>
        <p:nvSpPr>
          <p:cNvPr id="973" name="Freeform 972"/>
          <p:cNvSpPr/>
          <p:nvPr/>
        </p:nvSpPr>
        <p:spPr>
          <a:xfrm>
            <a:off x="0" y="5771520"/>
            <a:ext cx="911520" cy="1086480"/>
          </a:xfrm>
          <a:custGeom>
            <a:avLst/>
            <a:gdLst/>
            <a:ahLst/>
            <a:cxnLst/>
            <a:rect l="0" t="0" r="r" b="b"/>
            <a:pathLst>
              <a:path w="2532" h="3018">
                <a:moveTo>
                  <a:pt x="0" y="0"/>
                </a:moveTo>
                <a:lnTo>
                  <a:pt x="2532" y="3018"/>
                </a:lnTo>
                <a:lnTo>
                  <a:pt x="2466" y="3018"/>
                </a:lnTo>
                <a:lnTo>
                  <a:pt x="0" y="79"/>
                </a:lnTo>
                <a:lnTo>
                  <a:pt x="0" y="0"/>
                </a:lnTo>
                <a:close/>
              </a:path>
            </a:pathLst>
          </a:custGeom>
          <a:solidFill>
            <a:srgbClr val="031717"/>
          </a:solidFill>
          <a:ln w="0">
            <a:noFill/>
          </a:ln>
        </p:spPr>
      </p:sp>
      <p:sp>
        <p:nvSpPr>
          <p:cNvPr id="974" name="Freeform 973"/>
          <p:cNvSpPr/>
          <p:nvPr/>
        </p:nvSpPr>
        <p:spPr>
          <a:xfrm>
            <a:off x="0" y="5799960"/>
            <a:ext cx="887760" cy="1058040"/>
          </a:xfrm>
          <a:custGeom>
            <a:avLst/>
            <a:gdLst/>
            <a:ahLst/>
            <a:cxnLst/>
            <a:rect l="0" t="0" r="r" b="b"/>
            <a:pathLst>
              <a:path w="2466" h="2939">
                <a:moveTo>
                  <a:pt x="0" y="0"/>
                </a:moveTo>
                <a:lnTo>
                  <a:pt x="2466" y="2939"/>
                </a:lnTo>
                <a:lnTo>
                  <a:pt x="2399" y="2939"/>
                </a:lnTo>
                <a:lnTo>
                  <a:pt x="0" y="81"/>
                </a:lnTo>
                <a:lnTo>
                  <a:pt x="0" y="0"/>
                </a:lnTo>
                <a:close/>
              </a:path>
            </a:pathLst>
          </a:custGeom>
          <a:solidFill>
            <a:srgbClr val="031616"/>
          </a:solidFill>
          <a:ln w="0">
            <a:noFill/>
          </a:ln>
        </p:spPr>
      </p:sp>
      <p:sp>
        <p:nvSpPr>
          <p:cNvPr id="975" name="Freeform 974"/>
          <p:cNvSpPr/>
          <p:nvPr/>
        </p:nvSpPr>
        <p:spPr>
          <a:xfrm>
            <a:off x="0" y="5828760"/>
            <a:ext cx="863640" cy="1029240"/>
          </a:xfrm>
          <a:custGeom>
            <a:avLst/>
            <a:gdLst/>
            <a:ahLst/>
            <a:cxnLst/>
            <a:rect l="0" t="0" r="r" b="b"/>
            <a:pathLst>
              <a:path w="2399" h="2859">
                <a:moveTo>
                  <a:pt x="0" y="0"/>
                </a:moveTo>
                <a:lnTo>
                  <a:pt x="2399" y="2859"/>
                </a:lnTo>
                <a:lnTo>
                  <a:pt x="2333" y="2859"/>
                </a:lnTo>
                <a:lnTo>
                  <a:pt x="0" y="79"/>
                </a:lnTo>
                <a:lnTo>
                  <a:pt x="0" y="0"/>
                </a:lnTo>
                <a:close/>
              </a:path>
            </a:pathLst>
          </a:custGeom>
          <a:solidFill>
            <a:srgbClr val="031615"/>
          </a:solidFill>
          <a:ln w="0">
            <a:noFill/>
          </a:ln>
        </p:spPr>
      </p:sp>
      <p:sp>
        <p:nvSpPr>
          <p:cNvPr id="976" name="Freeform 975"/>
          <p:cNvSpPr/>
          <p:nvPr/>
        </p:nvSpPr>
        <p:spPr>
          <a:xfrm>
            <a:off x="0" y="5857200"/>
            <a:ext cx="839880" cy="1000800"/>
          </a:xfrm>
          <a:custGeom>
            <a:avLst/>
            <a:gdLst/>
            <a:ahLst/>
            <a:cxnLst/>
            <a:rect l="0" t="0" r="r" b="b"/>
            <a:pathLst>
              <a:path w="2333" h="2780">
                <a:moveTo>
                  <a:pt x="0" y="0"/>
                </a:moveTo>
                <a:lnTo>
                  <a:pt x="2333" y="2780"/>
                </a:lnTo>
                <a:lnTo>
                  <a:pt x="2266" y="2780"/>
                </a:lnTo>
                <a:lnTo>
                  <a:pt x="0" y="80"/>
                </a:lnTo>
                <a:lnTo>
                  <a:pt x="0" y="0"/>
                </a:lnTo>
                <a:close/>
              </a:path>
            </a:pathLst>
          </a:custGeom>
          <a:solidFill>
            <a:srgbClr val="031515"/>
          </a:solidFill>
          <a:ln w="0">
            <a:noFill/>
          </a:ln>
        </p:spPr>
      </p:sp>
      <p:sp>
        <p:nvSpPr>
          <p:cNvPr id="977" name="Freeform 976"/>
          <p:cNvSpPr/>
          <p:nvPr/>
        </p:nvSpPr>
        <p:spPr>
          <a:xfrm>
            <a:off x="0" y="5886000"/>
            <a:ext cx="815760" cy="972000"/>
          </a:xfrm>
          <a:custGeom>
            <a:avLst/>
            <a:gdLst/>
            <a:ahLst/>
            <a:cxnLst/>
            <a:rect l="0" t="0" r="r" b="b"/>
            <a:pathLst>
              <a:path w="2266" h="2700">
                <a:moveTo>
                  <a:pt x="0" y="0"/>
                </a:moveTo>
                <a:lnTo>
                  <a:pt x="2266" y="2700"/>
                </a:lnTo>
                <a:lnTo>
                  <a:pt x="2199" y="2700"/>
                </a:lnTo>
                <a:lnTo>
                  <a:pt x="0" y="79"/>
                </a:lnTo>
                <a:lnTo>
                  <a:pt x="0" y="0"/>
                </a:lnTo>
                <a:close/>
              </a:path>
            </a:pathLst>
          </a:custGeom>
          <a:solidFill>
            <a:srgbClr val="031514"/>
          </a:solidFill>
          <a:ln w="0">
            <a:noFill/>
          </a:ln>
        </p:spPr>
      </p:sp>
      <p:sp>
        <p:nvSpPr>
          <p:cNvPr id="978" name="Freeform 977"/>
          <p:cNvSpPr/>
          <p:nvPr/>
        </p:nvSpPr>
        <p:spPr>
          <a:xfrm>
            <a:off x="0" y="5914440"/>
            <a:ext cx="791640" cy="943560"/>
          </a:xfrm>
          <a:custGeom>
            <a:avLst/>
            <a:gdLst/>
            <a:ahLst/>
            <a:cxnLst/>
            <a:rect l="0" t="0" r="r" b="b"/>
            <a:pathLst>
              <a:path w="2199" h="2621">
                <a:moveTo>
                  <a:pt x="0" y="0"/>
                </a:moveTo>
                <a:lnTo>
                  <a:pt x="2199" y="2621"/>
                </a:lnTo>
                <a:lnTo>
                  <a:pt x="2133" y="2621"/>
                </a:lnTo>
                <a:lnTo>
                  <a:pt x="0" y="80"/>
                </a:lnTo>
                <a:lnTo>
                  <a:pt x="0" y="0"/>
                </a:lnTo>
                <a:close/>
              </a:path>
            </a:pathLst>
          </a:custGeom>
          <a:solidFill>
            <a:srgbClr val="031414"/>
          </a:solidFill>
          <a:ln w="0">
            <a:noFill/>
          </a:ln>
        </p:spPr>
      </p:sp>
      <p:sp>
        <p:nvSpPr>
          <p:cNvPr id="979" name="Freeform 978"/>
          <p:cNvSpPr/>
          <p:nvPr/>
        </p:nvSpPr>
        <p:spPr>
          <a:xfrm>
            <a:off x="0" y="5943240"/>
            <a:ext cx="767880" cy="914760"/>
          </a:xfrm>
          <a:custGeom>
            <a:avLst/>
            <a:gdLst/>
            <a:ahLst/>
            <a:cxnLst/>
            <a:rect l="0" t="0" r="r" b="b"/>
            <a:pathLst>
              <a:path w="2133" h="2541">
                <a:moveTo>
                  <a:pt x="0" y="0"/>
                </a:moveTo>
                <a:lnTo>
                  <a:pt x="2133" y="2541"/>
                </a:lnTo>
                <a:lnTo>
                  <a:pt x="2066" y="2541"/>
                </a:lnTo>
                <a:lnTo>
                  <a:pt x="0" y="80"/>
                </a:lnTo>
                <a:lnTo>
                  <a:pt x="0" y="0"/>
                </a:lnTo>
                <a:close/>
              </a:path>
            </a:pathLst>
          </a:custGeom>
          <a:solidFill>
            <a:srgbClr val="031313"/>
          </a:solidFill>
          <a:ln w="0">
            <a:noFill/>
          </a:ln>
        </p:spPr>
      </p:sp>
      <p:sp>
        <p:nvSpPr>
          <p:cNvPr id="980" name="Freeform 979"/>
          <p:cNvSpPr/>
          <p:nvPr/>
        </p:nvSpPr>
        <p:spPr>
          <a:xfrm>
            <a:off x="0" y="5971680"/>
            <a:ext cx="743760" cy="886320"/>
          </a:xfrm>
          <a:custGeom>
            <a:avLst/>
            <a:gdLst/>
            <a:ahLst/>
            <a:cxnLst/>
            <a:rect l="0" t="0" r="r" b="b"/>
            <a:pathLst>
              <a:path w="2066" h="2462">
                <a:moveTo>
                  <a:pt x="0" y="0"/>
                </a:moveTo>
                <a:lnTo>
                  <a:pt x="2066" y="2462"/>
                </a:lnTo>
                <a:lnTo>
                  <a:pt x="1999" y="2462"/>
                </a:lnTo>
                <a:lnTo>
                  <a:pt x="0" y="79"/>
                </a:lnTo>
                <a:lnTo>
                  <a:pt x="0" y="0"/>
                </a:lnTo>
                <a:close/>
              </a:path>
            </a:pathLst>
          </a:custGeom>
          <a:solidFill>
            <a:srgbClr val="031312"/>
          </a:solidFill>
          <a:ln w="0">
            <a:noFill/>
          </a:ln>
        </p:spPr>
      </p:sp>
      <p:sp>
        <p:nvSpPr>
          <p:cNvPr id="981" name="Freeform 980"/>
          <p:cNvSpPr/>
          <p:nvPr/>
        </p:nvSpPr>
        <p:spPr>
          <a:xfrm>
            <a:off x="0" y="6000120"/>
            <a:ext cx="719640" cy="857880"/>
          </a:xfrm>
          <a:custGeom>
            <a:avLst/>
            <a:gdLst/>
            <a:ahLst/>
            <a:cxnLst/>
            <a:rect l="0" t="0" r="r" b="b"/>
            <a:pathLst>
              <a:path w="1999" h="2383">
                <a:moveTo>
                  <a:pt x="0" y="0"/>
                </a:moveTo>
                <a:lnTo>
                  <a:pt x="1999" y="2383"/>
                </a:lnTo>
                <a:lnTo>
                  <a:pt x="1933" y="2383"/>
                </a:lnTo>
                <a:lnTo>
                  <a:pt x="0" y="80"/>
                </a:lnTo>
                <a:lnTo>
                  <a:pt x="0" y="0"/>
                </a:lnTo>
                <a:close/>
              </a:path>
            </a:pathLst>
          </a:custGeom>
          <a:solidFill>
            <a:srgbClr val="021212"/>
          </a:solidFill>
          <a:ln w="0">
            <a:noFill/>
          </a:ln>
        </p:spPr>
      </p:sp>
      <p:sp>
        <p:nvSpPr>
          <p:cNvPr id="982" name="Freeform 981"/>
          <p:cNvSpPr/>
          <p:nvPr/>
        </p:nvSpPr>
        <p:spPr>
          <a:xfrm>
            <a:off x="0" y="6028920"/>
            <a:ext cx="695880" cy="829080"/>
          </a:xfrm>
          <a:custGeom>
            <a:avLst/>
            <a:gdLst/>
            <a:ahLst/>
            <a:cxnLst/>
            <a:rect l="0" t="0" r="r" b="b"/>
            <a:pathLst>
              <a:path w="1933" h="2303">
                <a:moveTo>
                  <a:pt x="0" y="0"/>
                </a:moveTo>
                <a:lnTo>
                  <a:pt x="1933" y="2303"/>
                </a:lnTo>
                <a:lnTo>
                  <a:pt x="1866" y="2303"/>
                </a:lnTo>
                <a:lnTo>
                  <a:pt x="0" y="79"/>
                </a:lnTo>
                <a:lnTo>
                  <a:pt x="0" y="0"/>
                </a:lnTo>
                <a:close/>
              </a:path>
            </a:pathLst>
          </a:custGeom>
          <a:solidFill>
            <a:srgbClr val="021111"/>
          </a:solidFill>
          <a:ln w="0">
            <a:noFill/>
          </a:ln>
        </p:spPr>
      </p:sp>
      <p:sp>
        <p:nvSpPr>
          <p:cNvPr id="983" name="Freeform 982"/>
          <p:cNvSpPr/>
          <p:nvPr/>
        </p:nvSpPr>
        <p:spPr>
          <a:xfrm>
            <a:off x="0" y="6057360"/>
            <a:ext cx="671760" cy="800640"/>
          </a:xfrm>
          <a:custGeom>
            <a:avLst/>
            <a:gdLst/>
            <a:ahLst/>
            <a:cxnLst/>
            <a:rect l="0" t="0" r="r" b="b"/>
            <a:pathLst>
              <a:path w="1866" h="2224">
                <a:moveTo>
                  <a:pt x="0" y="0"/>
                </a:moveTo>
                <a:lnTo>
                  <a:pt x="1866" y="2224"/>
                </a:lnTo>
                <a:lnTo>
                  <a:pt x="1800" y="2224"/>
                </a:lnTo>
                <a:lnTo>
                  <a:pt x="0" y="80"/>
                </a:lnTo>
                <a:lnTo>
                  <a:pt x="0" y="0"/>
                </a:lnTo>
                <a:close/>
              </a:path>
            </a:pathLst>
          </a:custGeom>
          <a:solidFill>
            <a:srgbClr val="021110"/>
          </a:solidFill>
          <a:ln w="0">
            <a:noFill/>
          </a:ln>
        </p:spPr>
      </p:sp>
      <p:sp>
        <p:nvSpPr>
          <p:cNvPr id="984" name="Freeform 983"/>
          <p:cNvSpPr/>
          <p:nvPr/>
        </p:nvSpPr>
        <p:spPr>
          <a:xfrm>
            <a:off x="0" y="6086160"/>
            <a:ext cx="648000" cy="771840"/>
          </a:xfrm>
          <a:custGeom>
            <a:avLst/>
            <a:gdLst/>
            <a:ahLst/>
            <a:cxnLst/>
            <a:rect l="0" t="0" r="r" b="b"/>
            <a:pathLst>
              <a:path w="1800" h="2144">
                <a:moveTo>
                  <a:pt x="0" y="0"/>
                </a:moveTo>
                <a:lnTo>
                  <a:pt x="1800" y="2144"/>
                </a:lnTo>
                <a:lnTo>
                  <a:pt x="1733" y="2144"/>
                </a:lnTo>
                <a:lnTo>
                  <a:pt x="0" y="79"/>
                </a:lnTo>
                <a:lnTo>
                  <a:pt x="0" y="0"/>
                </a:lnTo>
                <a:close/>
              </a:path>
            </a:pathLst>
          </a:custGeom>
          <a:solidFill>
            <a:srgbClr val="021010"/>
          </a:solidFill>
          <a:ln w="0">
            <a:noFill/>
          </a:ln>
        </p:spPr>
      </p:sp>
      <p:sp>
        <p:nvSpPr>
          <p:cNvPr id="985" name="Freeform 984"/>
          <p:cNvSpPr/>
          <p:nvPr/>
        </p:nvSpPr>
        <p:spPr>
          <a:xfrm>
            <a:off x="0" y="6114600"/>
            <a:ext cx="623880" cy="743400"/>
          </a:xfrm>
          <a:custGeom>
            <a:avLst/>
            <a:gdLst/>
            <a:ahLst/>
            <a:cxnLst/>
            <a:rect l="0" t="0" r="r" b="b"/>
            <a:pathLst>
              <a:path w="1733" h="2065">
                <a:moveTo>
                  <a:pt x="0" y="0"/>
                </a:moveTo>
                <a:lnTo>
                  <a:pt x="1733" y="2065"/>
                </a:lnTo>
                <a:lnTo>
                  <a:pt x="1666" y="2065"/>
                </a:lnTo>
                <a:lnTo>
                  <a:pt x="0" y="79"/>
                </a:lnTo>
                <a:lnTo>
                  <a:pt x="0" y="0"/>
                </a:lnTo>
                <a:close/>
              </a:path>
            </a:pathLst>
          </a:custGeom>
          <a:solidFill>
            <a:srgbClr val="02100F"/>
          </a:solidFill>
          <a:ln w="0">
            <a:noFill/>
          </a:ln>
        </p:spPr>
      </p:sp>
      <p:sp>
        <p:nvSpPr>
          <p:cNvPr id="986" name="Freeform 985"/>
          <p:cNvSpPr/>
          <p:nvPr/>
        </p:nvSpPr>
        <p:spPr>
          <a:xfrm>
            <a:off x="0" y="6143040"/>
            <a:ext cx="599760" cy="714960"/>
          </a:xfrm>
          <a:custGeom>
            <a:avLst/>
            <a:gdLst/>
            <a:ahLst/>
            <a:cxnLst/>
            <a:rect l="0" t="0" r="r" b="b"/>
            <a:pathLst>
              <a:path w="1666" h="1986">
                <a:moveTo>
                  <a:pt x="0" y="0"/>
                </a:moveTo>
                <a:lnTo>
                  <a:pt x="1666" y="1986"/>
                </a:lnTo>
                <a:lnTo>
                  <a:pt x="1600" y="1986"/>
                </a:lnTo>
                <a:lnTo>
                  <a:pt x="0" y="80"/>
                </a:lnTo>
                <a:lnTo>
                  <a:pt x="0" y="0"/>
                </a:lnTo>
                <a:close/>
              </a:path>
            </a:pathLst>
          </a:custGeom>
          <a:solidFill>
            <a:srgbClr val="020F0F"/>
          </a:solidFill>
          <a:ln w="0">
            <a:noFill/>
          </a:ln>
        </p:spPr>
      </p:sp>
      <p:sp>
        <p:nvSpPr>
          <p:cNvPr id="987" name="Freeform 986"/>
          <p:cNvSpPr/>
          <p:nvPr/>
        </p:nvSpPr>
        <p:spPr>
          <a:xfrm>
            <a:off x="0" y="6171840"/>
            <a:ext cx="576000" cy="686160"/>
          </a:xfrm>
          <a:custGeom>
            <a:avLst/>
            <a:gdLst/>
            <a:ahLst/>
            <a:cxnLst/>
            <a:rect l="0" t="0" r="r" b="b"/>
            <a:pathLst>
              <a:path w="1600" h="1906">
                <a:moveTo>
                  <a:pt x="0" y="0"/>
                </a:moveTo>
                <a:lnTo>
                  <a:pt x="1600" y="1906"/>
                </a:lnTo>
                <a:lnTo>
                  <a:pt x="1533" y="1906"/>
                </a:lnTo>
                <a:lnTo>
                  <a:pt x="0" y="79"/>
                </a:lnTo>
                <a:lnTo>
                  <a:pt x="0" y="0"/>
                </a:lnTo>
                <a:close/>
              </a:path>
            </a:pathLst>
          </a:custGeom>
          <a:solidFill>
            <a:srgbClr val="020E0E"/>
          </a:solidFill>
          <a:ln w="0">
            <a:noFill/>
          </a:ln>
        </p:spPr>
      </p:sp>
      <p:sp>
        <p:nvSpPr>
          <p:cNvPr id="988" name="Freeform 987"/>
          <p:cNvSpPr/>
          <p:nvPr/>
        </p:nvSpPr>
        <p:spPr>
          <a:xfrm>
            <a:off x="0" y="6200280"/>
            <a:ext cx="551880" cy="657720"/>
          </a:xfrm>
          <a:custGeom>
            <a:avLst/>
            <a:gdLst/>
            <a:ahLst/>
            <a:cxnLst/>
            <a:rect l="0" t="0" r="r" b="b"/>
            <a:pathLst>
              <a:path w="1533" h="1827">
                <a:moveTo>
                  <a:pt x="0" y="0"/>
                </a:moveTo>
                <a:lnTo>
                  <a:pt x="1533" y="1827"/>
                </a:lnTo>
                <a:lnTo>
                  <a:pt x="1466" y="1827"/>
                </a:lnTo>
                <a:lnTo>
                  <a:pt x="0" y="80"/>
                </a:lnTo>
                <a:lnTo>
                  <a:pt x="0" y="0"/>
                </a:lnTo>
                <a:close/>
              </a:path>
            </a:pathLst>
          </a:custGeom>
          <a:solidFill>
            <a:srgbClr val="020E0D"/>
          </a:solidFill>
          <a:ln w="0">
            <a:noFill/>
          </a:ln>
        </p:spPr>
      </p:sp>
      <p:sp>
        <p:nvSpPr>
          <p:cNvPr id="989" name="Freeform 988"/>
          <p:cNvSpPr/>
          <p:nvPr/>
        </p:nvSpPr>
        <p:spPr>
          <a:xfrm>
            <a:off x="0" y="6229080"/>
            <a:ext cx="527760" cy="628920"/>
          </a:xfrm>
          <a:custGeom>
            <a:avLst/>
            <a:gdLst/>
            <a:ahLst/>
            <a:cxnLst/>
            <a:rect l="0" t="0" r="r" b="b"/>
            <a:pathLst>
              <a:path w="1466" h="1747">
                <a:moveTo>
                  <a:pt x="0" y="0"/>
                </a:moveTo>
                <a:lnTo>
                  <a:pt x="1466" y="1747"/>
                </a:lnTo>
                <a:lnTo>
                  <a:pt x="1400" y="1747"/>
                </a:lnTo>
                <a:lnTo>
                  <a:pt x="0" y="79"/>
                </a:lnTo>
                <a:lnTo>
                  <a:pt x="0" y="0"/>
                </a:lnTo>
                <a:close/>
              </a:path>
            </a:pathLst>
          </a:custGeom>
          <a:solidFill>
            <a:srgbClr val="020D0D"/>
          </a:solidFill>
          <a:ln w="0">
            <a:noFill/>
          </a:ln>
        </p:spPr>
      </p:sp>
      <p:sp>
        <p:nvSpPr>
          <p:cNvPr id="990" name="Freeform 989"/>
          <p:cNvSpPr/>
          <p:nvPr/>
        </p:nvSpPr>
        <p:spPr>
          <a:xfrm>
            <a:off x="0" y="6257520"/>
            <a:ext cx="504000" cy="600480"/>
          </a:xfrm>
          <a:custGeom>
            <a:avLst/>
            <a:gdLst/>
            <a:ahLst/>
            <a:cxnLst/>
            <a:rect l="0" t="0" r="r" b="b"/>
            <a:pathLst>
              <a:path w="1400" h="1668">
                <a:moveTo>
                  <a:pt x="0" y="0"/>
                </a:moveTo>
                <a:lnTo>
                  <a:pt x="1400" y="1668"/>
                </a:lnTo>
                <a:lnTo>
                  <a:pt x="1333" y="1668"/>
                </a:lnTo>
                <a:lnTo>
                  <a:pt x="0" y="79"/>
                </a:lnTo>
                <a:lnTo>
                  <a:pt x="0" y="0"/>
                </a:lnTo>
                <a:close/>
              </a:path>
            </a:pathLst>
          </a:custGeom>
          <a:solidFill>
            <a:srgbClr val="020C0C"/>
          </a:solidFill>
          <a:ln w="0">
            <a:noFill/>
          </a:ln>
        </p:spPr>
      </p:sp>
      <p:sp>
        <p:nvSpPr>
          <p:cNvPr id="991" name="Freeform 990"/>
          <p:cNvSpPr/>
          <p:nvPr/>
        </p:nvSpPr>
        <p:spPr>
          <a:xfrm>
            <a:off x="0" y="6285960"/>
            <a:ext cx="479880" cy="572040"/>
          </a:xfrm>
          <a:custGeom>
            <a:avLst/>
            <a:gdLst/>
            <a:ahLst/>
            <a:cxnLst/>
            <a:rect l="0" t="0" r="r" b="b"/>
            <a:pathLst>
              <a:path w="1333" h="1589">
                <a:moveTo>
                  <a:pt x="0" y="0"/>
                </a:moveTo>
                <a:lnTo>
                  <a:pt x="1333" y="1589"/>
                </a:lnTo>
                <a:lnTo>
                  <a:pt x="1266" y="1589"/>
                </a:lnTo>
                <a:lnTo>
                  <a:pt x="0" y="80"/>
                </a:lnTo>
                <a:lnTo>
                  <a:pt x="0" y="0"/>
                </a:lnTo>
                <a:close/>
              </a:path>
            </a:pathLst>
          </a:custGeom>
          <a:solidFill>
            <a:srgbClr val="020C0C"/>
          </a:solidFill>
          <a:ln w="0">
            <a:noFill/>
          </a:ln>
        </p:spPr>
      </p:sp>
      <p:sp>
        <p:nvSpPr>
          <p:cNvPr id="992" name="Freeform 991"/>
          <p:cNvSpPr/>
          <p:nvPr/>
        </p:nvSpPr>
        <p:spPr>
          <a:xfrm>
            <a:off x="0" y="6314760"/>
            <a:ext cx="455760" cy="543240"/>
          </a:xfrm>
          <a:custGeom>
            <a:avLst/>
            <a:gdLst/>
            <a:ahLst/>
            <a:cxnLst/>
            <a:rect l="0" t="0" r="r" b="b"/>
            <a:pathLst>
              <a:path w="1266" h="1509">
                <a:moveTo>
                  <a:pt x="0" y="0"/>
                </a:moveTo>
                <a:lnTo>
                  <a:pt x="1266" y="1509"/>
                </a:lnTo>
                <a:lnTo>
                  <a:pt x="1200" y="1509"/>
                </a:lnTo>
                <a:lnTo>
                  <a:pt x="0" y="79"/>
                </a:lnTo>
                <a:lnTo>
                  <a:pt x="0" y="0"/>
                </a:lnTo>
                <a:close/>
              </a:path>
            </a:pathLst>
          </a:custGeom>
          <a:solidFill>
            <a:srgbClr val="020B0B"/>
          </a:solidFill>
          <a:ln w="0">
            <a:noFill/>
          </a:ln>
        </p:spPr>
      </p:sp>
      <p:sp>
        <p:nvSpPr>
          <p:cNvPr id="993" name="Freeform 992"/>
          <p:cNvSpPr/>
          <p:nvPr/>
        </p:nvSpPr>
        <p:spPr>
          <a:xfrm>
            <a:off x="0" y="6343200"/>
            <a:ext cx="432000" cy="514800"/>
          </a:xfrm>
          <a:custGeom>
            <a:avLst/>
            <a:gdLst/>
            <a:ahLst/>
            <a:cxnLst/>
            <a:rect l="0" t="0" r="r" b="b"/>
            <a:pathLst>
              <a:path w="1200" h="1430">
                <a:moveTo>
                  <a:pt x="0" y="0"/>
                </a:moveTo>
                <a:lnTo>
                  <a:pt x="1200" y="1430"/>
                </a:lnTo>
                <a:lnTo>
                  <a:pt x="1133" y="1430"/>
                </a:lnTo>
                <a:lnTo>
                  <a:pt x="0" y="80"/>
                </a:lnTo>
                <a:lnTo>
                  <a:pt x="0" y="0"/>
                </a:lnTo>
                <a:close/>
              </a:path>
            </a:pathLst>
          </a:custGeom>
          <a:solidFill>
            <a:srgbClr val="010B0A"/>
          </a:solidFill>
          <a:ln w="0">
            <a:noFill/>
          </a:ln>
        </p:spPr>
      </p:sp>
      <p:sp>
        <p:nvSpPr>
          <p:cNvPr id="994" name="Freeform 993"/>
          <p:cNvSpPr/>
          <p:nvPr/>
        </p:nvSpPr>
        <p:spPr>
          <a:xfrm>
            <a:off x="0" y="6372000"/>
            <a:ext cx="407880" cy="486000"/>
          </a:xfrm>
          <a:custGeom>
            <a:avLst/>
            <a:gdLst/>
            <a:ahLst/>
            <a:cxnLst/>
            <a:rect l="0" t="0" r="r" b="b"/>
            <a:pathLst>
              <a:path w="1133" h="1350">
                <a:moveTo>
                  <a:pt x="0" y="0"/>
                </a:moveTo>
                <a:lnTo>
                  <a:pt x="1133" y="1350"/>
                </a:lnTo>
                <a:lnTo>
                  <a:pt x="1067" y="1350"/>
                </a:lnTo>
                <a:lnTo>
                  <a:pt x="0" y="79"/>
                </a:lnTo>
                <a:lnTo>
                  <a:pt x="0" y="0"/>
                </a:lnTo>
                <a:close/>
              </a:path>
            </a:pathLst>
          </a:custGeom>
          <a:solidFill>
            <a:srgbClr val="010A0A"/>
          </a:solidFill>
          <a:ln w="0">
            <a:noFill/>
          </a:ln>
        </p:spPr>
      </p:sp>
      <p:sp>
        <p:nvSpPr>
          <p:cNvPr id="995" name="Freeform 994"/>
          <p:cNvSpPr/>
          <p:nvPr/>
        </p:nvSpPr>
        <p:spPr>
          <a:xfrm>
            <a:off x="0" y="6400440"/>
            <a:ext cx="384120" cy="457560"/>
          </a:xfrm>
          <a:custGeom>
            <a:avLst/>
            <a:gdLst/>
            <a:ahLst/>
            <a:cxnLst/>
            <a:rect l="0" t="0" r="r" b="b"/>
            <a:pathLst>
              <a:path w="1067" h="1271">
                <a:moveTo>
                  <a:pt x="0" y="0"/>
                </a:moveTo>
                <a:lnTo>
                  <a:pt x="1067" y="1271"/>
                </a:lnTo>
                <a:lnTo>
                  <a:pt x="1000" y="1271"/>
                </a:lnTo>
                <a:lnTo>
                  <a:pt x="0" y="79"/>
                </a:lnTo>
                <a:lnTo>
                  <a:pt x="0" y="0"/>
                </a:lnTo>
                <a:close/>
              </a:path>
            </a:pathLst>
          </a:custGeom>
          <a:solidFill>
            <a:srgbClr val="010909"/>
          </a:solidFill>
          <a:ln w="0">
            <a:noFill/>
          </a:ln>
        </p:spPr>
      </p:sp>
      <p:sp>
        <p:nvSpPr>
          <p:cNvPr id="996" name="Freeform 995"/>
          <p:cNvSpPr/>
          <p:nvPr/>
        </p:nvSpPr>
        <p:spPr>
          <a:xfrm>
            <a:off x="0" y="6428880"/>
            <a:ext cx="360000" cy="429120"/>
          </a:xfrm>
          <a:custGeom>
            <a:avLst/>
            <a:gdLst/>
            <a:ahLst/>
            <a:cxnLst/>
            <a:rect l="0" t="0" r="r" b="b"/>
            <a:pathLst>
              <a:path w="1000" h="1192">
                <a:moveTo>
                  <a:pt x="0" y="0"/>
                </a:moveTo>
                <a:lnTo>
                  <a:pt x="1000" y="1192"/>
                </a:lnTo>
                <a:lnTo>
                  <a:pt x="933" y="1192"/>
                </a:lnTo>
                <a:lnTo>
                  <a:pt x="0" y="80"/>
                </a:lnTo>
                <a:lnTo>
                  <a:pt x="0" y="0"/>
                </a:lnTo>
                <a:close/>
              </a:path>
            </a:pathLst>
          </a:custGeom>
          <a:solidFill>
            <a:srgbClr val="010909"/>
          </a:solidFill>
          <a:ln w="0">
            <a:noFill/>
          </a:ln>
        </p:spPr>
      </p:sp>
      <p:sp>
        <p:nvSpPr>
          <p:cNvPr id="997" name="Freeform 996"/>
          <p:cNvSpPr/>
          <p:nvPr/>
        </p:nvSpPr>
        <p:spPr>
          <a:xfrm>
            <a:off x="0" y="6457680"/>
            <a:ext cx="335880" cy="400320"/>
          </a:xfrm>
          <a:custGeom>
            <a:avLst/>
            <a:gdLst/>
            <a:ahLst/>
            <a:cxnLst/>
            <a:rect l="0" t="0" r="r" b="b"/>
            <a:pathLst>
              <a:path w="933" h="1112">
                <a:moveTo>
                  <a:pt x="0" y="0"/>
                </a:moveTo>
                <a:lnTo>
                  <a:pt x="933" y="1112"/>
                </a:lnTo>
                <a:lnTo>
                  <a:pt x="867" y="1112"/>
                </a:lnTo>
                <a:lnTo>
                  <a:pt x="0" y="79"/>
                </a:lnTo>
                <a:lnTo>
                  <a:pt x="0" y="0"/>
                </a:lnTo>
                <a:close/>
              </a:path>
            </a:pathLst>
          </a:custGeom>
          <a:solidFill>
            <a:srgbClr val="010808"/>
          </a:solidFill>
          <a:ln w="0">
            <a:noFill/>
          </a:ln>
        </p:spPr>
      </p:sp>
      <p:sp>
        <p:nvSpPr>
          <p:cNvPr id="998" name="Freeform 997"/>
          <p:cNvSpPr/>
          <p:nvPr/>
        </p:nvSpPr>
        <p:spPr>
          <a:xfrm>
            <a:off x="0" y="6486120"/>
            <a:ext cx="312120" cy="371880"/>
          </a:xfrm>
          <a:custGeom>
            <a:avLst/>
            <a:gdLst/>
            <a:ahLst/>
            <a:cxnLst/>
            <a:rect l="0" t="0" r="r" b="b"/>
            <a:pathLst>
              <a:path w="867" h="1033">
                <a:moveTo>
                  <a:pt x="0" y="0"/>
                </a:moveTo>
                <a:lnTo>
                  <a:pt x="867" y="1033"/>
                </a:lnTo>
                <a:lnTo>
                  <a:pt x="800" y="1033"/>
                </a:lnTo>
                <a:lnTo>
                  <a:pt x="0" y="81"/>
                </a:lnTo>
                <a:lnTo>
                  <a:pt x="0" y="0"/>
                </a:lnTo>
                <a:close/>
              </a:path>
            </a:pathLst>
          </a:custGeom>
          <a:solidFill>
            <a:srgbClr val="010707"/>
          </a:solidFill>
          <a:ln w="0">
            <a:noFill/>
          </a:ln>
        </p:spPr>
      </p:sp>
      <p:sp>
        <p:nvSpPr>
          <p:cNvPr id="999" name="Freeform 998"/>
          <p:cNvSpPr/>
          <p:nvPr/>
        </p:nvSpPr>
        <p:spPr>
          <a:xfrm>
            <a:off x="0" y="6514920"/>
            <a:ext cx="288000" cy="343080"/>
          </a:xfrm>
          <a:custGeom>
            <a:avLst/>
            <a:gdLst/>
            <a:ahLst/>
            <a:cxnLst/>
            <a:rect l="0" t="0" r="r" b="b"/>
            <a:pathLst>
              <a:path w="800" h="953">
                <a:moveTo>
                  <a:pt x="0" y="0"/>
                </a:moveTo>
                <a:lnTo>
                  <a:pt x="800" y="953"/>
                </a:lnTo>
                <a:lnTo>
                  <a:pt x="733" y="953"/>
                </a:lnTo>
                <a:lnTo>
                  <a:pt x="0" y="79"/>
                </a:lnTo>
                <a:lnTo>
                  <a:pt x="0" y="0"/>
                </a:lnTo>
                <a:close/>
              </a:path>
            </a:pathLst>
          </a:custGeom>
          <a:solidFill>
            <a:srgbClr val="010707"/>
          </a:solidFill>
          <a:ln w="0">
            <a:noFill/>
          </a:ln>
        </p:spPr>
      </p:sp>
      <p:sp>
        <p:nvSpPr>
          <p:cNvPr id="1000" name="Freeform 999"/>
          <p:cNvSpPr/>
          <p:nvPr/>
        </p:nvSpPr>
        <p:spPr>
          <a:xfrm>
            <a:off x="0" y="6543360"/>
            <a:ext cx="263880" cy="314640"/>
          </a:xfrm>
          <a:custGeom>
            <a:avLst/>
            <a:gdLst/>
            <a:ahLst/>
            <a:cxnLst/>
            <a:rect l="0" t="0" r="r" b="b"/>
            <a:pathLst>
              <a:path w="733" h="874">
                <a:moveTo>
                  <a:pt x="0" y="0"/>
                </a:moveTo>
                <a:lnTo>
                  <a:pt x="733" y="874"/>
                </a:lnTo>
                <a:lnTo>
                  <a:pt x="667" y="874"/>
                </a:lnTo>
                <a:lnTo>
                  <a:pt x="0" y="79"/>
                </a:lnTo>
                <a:lnTo>
                  <a:pt x="0" y="0"/>
                </a:lnTo>
                <a:close/>
              </a:path>
            </a:pathLst>
          </a:custGeom>
          <a:solidFill>
            <a:srgbClr val="010606"/>
          </a:solidFill>
          <a:ln w="0">
            <a:noFill/>
          </a:ln>
        </p:spPr>
      </p:sp>
      <p:sp>
        <p:nvSpPr>
          <p:cNvPr id="1001" name="Freeform 1000"/>
          <p:cNvSpPr/>
          <p:nvPr/>
        </p:nvSpPr>
        <p:spPr>
          <a:xfrm>
            <a:off x="0" y="6571800"/>
            <a:ext cx="240120" cy="286200"/>
          </a:xfrm>
          <a:custGeom>
            <a:avLst/>
            <a:gdLst/>
            <a:ahLst/>
            <a:cxnLst/>
            <a:rect l="0" t="0" r="r" b="b"/>
            <a:pathLst>
              <a:path w="667" h="795">
                <a:moveTo>
                  <a:pt x="0" y="0"/>
                </a:moveTo>
                <a:lnTo>
                  <a:pt x="667" y="795"/>
                </a:lnTo>
                <a:lnTo>
                  <a:pt x="600" y="795"/>
                </a:lnTo>
                <a:lnTo>
                  <a:pt x="0" y="80"/>
                </a:lnTo>
                <a:lnTo>
                  <a:pt x="0" y="0"/>
                </a:lnTo>
                <a:close/>
              </a:path>
            </a:pathLst>
          </a:custGeom>
          <a:solidFill>
            <a:srgbClr val="010605"/>
          </a:solidFill>
          <a:ln w="0">
            <a:noFill/>
          </a:ln>
        </p:spPr>
      </p:sp>
      <p:sp>
        <p:nvSpPr>
          <p:cNvPr id="1002" name="Freeform 1001"/>
          <p:cNvSpPr/>
          <p:nvPr/>
        </p:nvSpPr>
        <p:spPr>
          <a:xfrm>
            <a:off x="0" y="6600600"/>
            <a:ext cx="216000" cy="257400"/>
          </a:xfrm>
          <a:custGeom>
            <a:avLst/>
            <a:gdLst/>
            <a:ahLst/>
            <a:cxnLst/>
            <a:rect l="0" t="0" r="r" b="b"/>
            <a:pathLst>
              <a:path w="600" h="715">
                <a:moveTo>
                  <a:pt x="0" y="0"/>
                </a:moveTo>
                <a:lnTo>
                  <a:pt x="600" y="715"/>
                </a:lnTo>
                <a:lnTo>
                  <a:pt x="534" y="715"/>
                </a:lnTo>
                <a:lnTo>
                  <a:pt x="0" y="79"/>
                </a:lnTo>
                <a:lnTo>
                  <a:pt x="0" y="0"/>
                </a:lnTo>
                <a:close/>
              </a:path>
            </a:pathLst>
          </a:custGeom>
          <a:solidFill>
            <a:srgbClr val="010505"/>
          </a:solidFill>
          <a:ln w="0">
            <a:noFill/>
          </a:ln>
        </p:spPr>
      </p:sp>
      <p:sp>
        <p:nvSpPr>
          <p:cNvPr id="1003" name="Freeform 1002"/>
          <p:cNvSpPr/>
          <p:nvPr/>
        </p:nvSpPr>
        <p:spPr>
          <a:xfrm>
            <a:off x="0" y="6629040"/>
            <a:ext cx="192240" cy="228960"/>
          </a:xfrm>
          <a:custGeom>
            <a:avLst/>
            <a:gdLst/>
            <a:ahLst/>
            <a:cxnLst/>
            <a:rect l="0" t="0" r="r" b="b"/>
            <a:pathLst>
              <a:path w="534" h="636">
                <a:moveTo>
                  <a:pt x="0" y="0"/>
                </a:moveTo>
                <a:lnTo>
                  <a:pt x="534" y="636"/>
                </a:lnTo>
                <a:lnTo>
                  <a:pt x="467" y="636"/>
                </a:lnTo>
                <a:lnTo>
                  <a:pt x="0" y="80"/>
                </a:lnTo>
                <a:lnTo>
                  <a:pt x="0" y="0"/>
                </a:lnTo>
                <a:close/>
              </a:path>
            </a:pathLst>
          </a:custGeom>
          <a:solidFill>
            <a:srgbClr val="010404"/>
          </a:solidFill>
          <a:ln w="0">
            <a:noFill/>
          </a:ln>
        </p:spPr>
      </p:sp>
      <p:sp>
        <p:nvSpPr>
          <p:cNvPr id="1004" name="Freeform 1003"/>
          <p:cNvSpPr/>
          <p:nvPr/>
        </p:nvSpPr>
        <p:spPr>
          <a:xfrm>
            <a:off x="0" y="6657840"/>
            <a:ext cx="168120" cy="200160"/>
          </a:xfrm>
          <a:custGeom>
            <a:avLst/>
            <a:gdLst/>
            <a:ahLst/>
            <a:cxnLst/>
            <a:rect l="0" t="0" r="r" b="b"/>
            <a:pathLst>
              <a:path w="467" h="556">
                <a:moveTo>
                  <a:pt x="0" y="0"/>
                </a:moveTo>
                <a:lnTo>
                  <a:pt x="467" y="556"/>
                </a:lnTo>
                <a:lnTo>
                  <a:pt x="400" y="556"/>
                </a:lnTo>
                <a:lnTo>
                  <a:pt x="0" y="79"/>
                </a:lnTo>
                <a:lnTo>
                  <a:pt x="0" y="0"/>
                </a:lnTo>
                <a:close/>
              </a:path>
            </a:pathLst>
          </a:custGeom>
          <a:solidFill>
            <a:srgbClr val="010404"/>
          </a:solidFill>
          <a:ln w="0">
            <a:noFill/>
          </a:ln>
        </p:spPr>
      </p:sp>
      <p:sp>
        <p:nvSpPr>
          <p:cNvPr id="1005" name="Freeform 1004"/>
          <p:cNvSpPr/>
          <p:nvPr/>
        </p:nvSpPr>
        <p:spPr>
          <a:xfrm>
            <a:off x="0" y="6686280"/>
            <a:ext cx="144000" cy="171720"/>
          </a:xfrm>
          <a:custGeom>
            <a:avLst/>
            <a:gdLst/>
            <a:ahLst/>
            <a:cxnLst/>
            <a:rect l="0" t="0" r="r" b="b"/>
            <a:pathLst>
              <a:path w="400" h="477">
                <a:moveTo>
                  <a:pt x="0" y="0"/>
                </a:moveTo>
                <a:lnTo>
                  <a:pt x="400" y="477"/>
                </a:lnTo>
                <a:lnTo>
                  <a:pt x="334" y="477"/>
                </a:lnTo>
                <a:lnTo>
                  <a:pt x="0" y="79"/>
                </a:lnTo>
                <a:lnTo>
                  <a:pt x="0" y="0"/>
                </a:lnTo>
                <a:close/>
              </a:path>
            </a:pathLst>
          </a:custGeom>
          <a:solidFill>
            <a:srgbClr val="000303"/>
          </a:solidFill>
          <a:ln w="0">
            <a:noFill/>
          </a:ln>
        </p:spPr>
      </p:sp>
      <p:sp>
        <p:nvSpPr>
          <p:cNvPr id="1006" name="Freeform 1005"/>
          <p:cNvSpPr/>
          <p:nvPr/>
        </p:nvSpPr>
        <p:spPr>
          <a:xfrm>
            <a:off x="0" y="6714720"/>
            <a:ext cx="120240" cy="143280"/>
          </a:xfrm>
          <a:custGeom>
            <a:avLst/>
            <a:gdLst/>
            <a:ahLst/>
            <a:cxnLst/>
            <a:rect l="0" t="0" r="r" b="b"/>
            <a:pathLst>
              <a:path w="334" h="398">
                <a:moveTo>
                  <a:pt x="0" y="0"/>
                </a:moveTo>
                <a:lnTo>
                  <a:pt x="334" y="398"/>
                </a:lnTo>
                <a:lnTo>
                  <a:pt x="267" y="398"/>
                </a:lnTo>
                <a:lnTo>
                  <a:pt x="0" y="80"/>
                </a:lnTo>
                <a:lnTo>
                  <a:pt x="0" y="0"/>
                </a:lnTo>
                <a:close/>
              </a:path>
            </a:pathLst>
          </a:custGeom>
          <a:solidFill>
            <a:srgbClr val="000202"/>
          </a:solidFill>
          <a:ln w="0">
            <a:noFill/>
          </a:ln>
        </p:spPr>
      </p:sp>
      <p:sp>
        <p:nvSpPr>
          <p:cNvPr id="1007" name="Freeform 1006"/>
          <p:cNvSpPr/>
          <p:nvPr/>
        </p:nvSpPr>
        <p:spPr>
          <a:xfrm>
            <a:off x="0" y="6743520"/>
            <a:ext cx="96120" cy="114480"/>
          </a:xfrm>
          <a:custGeom>
            <a:avLst/>
            <a:gdLst/>
            <a:ahLst/>
            <a:cxnLst/>
            <a:rect l="0" t="0" r="r" b="b"/>
            <a:pathLst>
              <a:path w="267" h="318">
                <a:moveTo>
                  <a:pt x="0" y="0"/>
                </a:moveTo>
                <a:lnTo>
                  <a:pt x="267" y="318"/>
                </a:lnTo>
                <a:lnTo>
                  <a:pt x="200" y="318"/>
                </a:lnTo>
                <a:lnTo>
                  <a:pt x="0" y="79"/>
                </a:lnTo>
                <a:lnTo>
                  <a:pt x="0" y="0"/>
                </a:lnTo>
                <a:close/>
              </a:path>
            </a:pathLst>
          </a:custGeom>
          <a:solidFill>
            <a:srgbClr val="000202"/>
          </a:solidFill>
          <a:ln w="0">
            <a:noFill/>
          </a:ln>
        </p:spPr>
      </p:sp>
      <p:sp>
        <p:nvSpPr>
          <p:cNvPr id="1008" name="Freeform 1007"/>
          <p:cNvSpPr/>
          <p:nvPr/>
        </p:nvSpPr>
        <p:spPr>
          <a:xfrm>
            <a:off x="0" y="6771960"/>
            <a:ext cx="72000" cy="86040"/>
          </a:xfrm>
          <a:custGeom>
            <a:avLst/>
            <a:gdLst/>
            <a:ahLst/>
            <a:cxnLst/>
            <a:rect l="0" t="0" r="r" b="b"/>
            <a:pathLst>
              <a:path w="200" h="239">
                <a:moveTo>
                  <a:pt x="0" y="0"/>
                </a:moveTo>
                <a:lnTo>
                  <a:pt x="200" y="239"/>
                </a:lnTo>
                <a:lnTo>
                  <a:pt x="134" y="239"/>
                </a:lnTo>
                <a:lnTo>
                  <a:pt x="0" y="80"/>
                </a:lnTo>
                <a:lnTo>
                  <a:pt x="0" y="0"/>
                </a:lnTo>
                <a:close/>
              </a:path>
            </a:pathLst>
          </a:custGeom>
          <a:solidFill>
            <a:srgbClr val="000101"/>
          </a:solidFill>
          <a:ln w="0">
            <a:noFill/>
          </a:ln>
        </p:spPr>
      </p:sp>
      <p:sp>
        <p:nvSpPr>
          <p:cNvPr id="1009" name="Freeform 1008"/>
          <p:cNvSpPr/>
          <p:nvPr/>
        </p:nvSpPr>
        <p:spPr>
          <a:xfrm>
            <a:off x="0" y="6800760"/>
            <a:ext cx="48240" cy="57240"/>
          </a:xfrm>
          <a:custGeom>
            <a:avLst/>
            <a:gdLst/>
            <a:ahLst/>
            <a:cxnLst/>
            <a:rect l="0" t="0" r="r" b="b"/>
            <a:pathLst>
              <a:path w="134" h="159">
                <a:moveTo>
                  <a:pt x="0" y="0"/>
                </a:moveTo>
                <a:lnTo>
                  <a:pt x="134" y="159"/>
                </a:lnTo>
                <a:lnTo>
                  <a:pt x="66" y="159"/>
                </a:lnTo>
                <a:lnTo>
                  <a:pt x="0" y="79"/>
                </a:lnTo>
                <a:lnTo>
                  <a:pt x="0" y="0"/>
                </a:lnTo>
                <a:close/>
              </a:path>
            </a:pathLst>
          </a:custGeom>
          <a:solidFill>
            <a:srgbClr val="000101"/>
          </a:solidFill>
          <a:ln w="0">
            <a:noFill/>
          </a:ln>
        </p:spPr>
      </p:sp>
      <p:sp>
        <p:nvSpPr>
          <p:cNvPr id="1010" name="Freeform 1009"/>
          <p:cNvSpPr/>
          <p:nvPr/>
        </p:nvSpPr>
        <p:spPr>
          <a:xfrm>
            <a:off x="0" y="6829200"/>
            <a:ext cx="24120" cy="28800"/>
          </a:xfrm>
          <a:custGeom>
            <a:avLst/>
            <a:gdLst/>
            <a:ahLst/>
            <a:cxnLst/>
            <a:rect l="0" t="0" r="r" b="b"/>
            <a:pathLst>
              <a:path w="67" h="80">
                <a:moveTo>
                  <a:pt x="0" y="0"/>
                </a:moveTo>
                <a:lnTo>
                  <a:pt x="67" y="80"/>
                </a:lnTo>
                <a:lnTo>
                  <a:pt x="0" y="80"/>
                </a:lnTo>
                <a:lnTo>
                  <a:pt x="0" y="0"/>
                </a:lnTo>
                <a:close/>
              </a:path>
            </a:pathLst>
          </a:custGeom>
          <a:solidFill>
            <a:srgbClr val="000000"/>
          </a:solidFill>
          <a:ln w="0">
            <a:noFill/>
          </a:ln>
        </p:spPr>
      </p:sp>
      <p:sp>
        <p:nvSpPr>
          <p:cNvPr id="1011" name="Freeform 1010"/>
          <p:cNvSpPr/>
          <p:nvPr/>
        </p:nvSpPr>
        <p:spPr>
          <a:xfrm>
            <a:off x="0" y="1003680"/>
            <a:ext cx="588600" cy="2374200"/>
          </a:xfrm>
          <a:custGeom>
            <a:avLst/>
            <a:gdLst/>
            <a:ahLst/>
            <a:cxnLst/>
            <a:rect l="0" t="0" r="r" b="b"/>
            <a:pathLst>
              <a:path w="1635" h="6595">
                <a:moveTo>
                  <a:pt x="0" y="0"/>
                </a:moveTo>
                <a:lnTo>
                  <a:pt x="1635" y="0"/>
                </a:lnTo>
                <a:lnTo>
                  <a:pt x="0" y="6595"/>
                </a:lnTo>
                <a:lnTo>
                  <a:pt x="0" y="0"/>
                </a:lnTo>
                <a:close/>
              </a:path>
            </a:pathLst>
          </a:custGeom>
          <a:solidFill>
            <a:srgbClr val="000000"/>
          </a:solidFill>
          <a:ln w="0">
            <a:noFill/>
          </a:ln>
        </p:spPr>
      </p:sp>
      <p:sp>
        <p:nvSpPr>
          <p:cNvPr id="1012" name="Freeform 1011"/>
          <p:cNvSpPr/>
          <p:nvPr/>
        </p:nvSpPr>
        <p:spPr>
          <a:xfrm>
            <a:off x="0" y="1003680"/>
            <a:ext cx="735840" cy="2967840"/>
          </a:xfrm>
          <a:custGeom>
            <a:avLst/>
            <a:gdLst/>
            <a:ahLst/>
            <a:cxnLst/>
            <a:rect l="0" t="0" r="r" b="b"/>
            <a:pathLst>
              <a:path w="2044" h="8244">
                <a:moveTo>
                  <a:pt x="0" y="6595"/>
                </a:moveTo>
                <a:lnTo>
                  <a:pt x="1635" y="0"/>
                </a:lnTo>
                <a:lnTo>
                  <a:pt x="2044" y="0"/>
                </a:lnTo>
                <a:lnTo>
                  <a:pt x="0" y="8244"/>
                </a:lnTo>
                <a:lnTo>
                  <a:pt x="0" y="6595"/>
                </a:lnTo>
                <a:close/>
              </a:path>
            </a:pathLst>
          </a:custGeom>
          <a:solidFill>
            <a:srgbClr val="000000"/>
          </a:solidFill>
          <a:ln w="0">
            <a:noFill/>
          </a:ln>
        </p:spPr>
      </p:sp>
      <p:sp>
        <p:nvSpPr>
          <p:cNvPr id="1013" name="Freeform 1012"/>
          <p:cNvSpPr/>
          <p:nvPr/>
        </p:nvSpPr>
        <p:spPr>
          <a:xfrm>
            <a:off x="0" y="1003680"/>
            <a:ext cx="809280" cy="3264480"/>
          </a:xfrm>
          <a:custGeom>
            <a:avLst/>
            <a:gdLst/>
            <a:ahLst/>
            <a:cxnLst/>
            <a:rect l="0" t="0" r="r" b="b"/>
            <a:pathLst>
              <a:path w="2248" h="9068">
                <a:moveTo>
                  <a:pt x="0" y="8244"/>
                </a:moveTo>
                <a:lnTo>
                  <a:pt x="2044" y="0"/>
                </a:lnTo>
                <a:lnTo>
                  <a:pt x="2248" y="0"/>
                </a:lnTo>
                <a:lnTo>
                  <a:pt x="0" y="9068"/>
                </a:lnTo>
                <a:lnTo>
                  <a:pt x="0" y="8244"/>
                </a:lnTo>
                <a:close/>
              </a:path>
            </a:pathLst>
          </a:custGeom>
          <a:solidFill>
            <a:srgbClr val="000000"/>
          </a:solidFill>
          <a:ln w="0">
            <a:noFill/>
          </a:ln>
        </p:spPr>
      </p:sp>
      <p:sp>
        <p:nvSpPr>
          <p:cNvPr id="1014" name="Freeform 1013"/>
          <p:cNvSpPr/>
          <p:nvPr/>
        </p:nvSpPr>
        <p:spPr>
          <a:xfrm>
            <a:off x="0" y="1003680"/>
            <a:ext cx="846360" cy="3412800"/>
          </a:xfrm>
          <a:custGeom>
            <a:avLst/>
            <a:gdLst/>
            <a:ahLst/>
            <a:cxnLst/>
            <a:rect l="0" t="0" r="r" b="b"/>
            <a:pathLst>
              <a:path w="2351" h="9480">
                <a:moveTo>
                  <a:pt x="0" y="9068"/>
                </a:moveTo>
                <a:lnTo>
                  <a:pt x="2248" y="0"/>
                </a:lnTo>
                <a:lnTo>
                  <a:pt x="2351" y="0"/>
                </a:lnTo>
                <a:lnTo>
                  <a:pt x="0" y="9480"/>
                </a:lnTo>
                <a:lnTo>
                  <a:pt x="0" y="9068"/>
                </a:lnTo>
                <a:close/>
              </a:path>
            </a:pathLst>
          </a:custGeom>
          <a:solidFill>
            <a:srgbClr val="010101"/>
          </a:solidFill>
          <a:ln w="0">
            <a:noFill/>
          </a:ln>
        </p:spPr>
      </p:sp>
      <p:sp>
        <p:nvSpPr>
          <p:cNvPr id="1015" name="Freeform 1014"/>
          <p:cNvSpPr/>
          <p:nvPr/>
        </p:nvSpPr>
        <p:spPr>
          <a:xfrm>
            <a:off x="0" y="1003680"/>
            <a:ext cx="883080" cy="3561120"/>
          </a:xfrm>
          <a:custGeom>
            <a:avLst/>
            <a:gdLst/>
            <a:ahLst/>
            <a:cxnLst/>
            <a:rect l="0" t="0" r="r" b="b"/>
            <a:pathLst>
              <a:path w="2453" h="9892">
                <a:moveTo>
                  <a:pt x="0" y="9480"/>
                </a:moveTo>
                <a:lnTo>
                  <a:pt x="2351" y="0"/>
                </a:lnTo>
                <a:lnTo>
                  <a:pt x="2453" y="0"/>
                </a:lnTo>
                <a:lnTo>
                  <a:pt x="0" y="9892"/>
                </a:lnTo>
                <a:lnTo>
                  <a:pt x="0" y="9480"/>
                </a:lnTo>
                <a:close/>
              </a:path>
            </a:pathLst>
          </a:custGeom>
          <a:solidFill>
            <a:srgbClr val="020202"/>
          </a:solidFill>
          <a:ln w="0">
            <a:noFill/>
          </a:ln>
        </p:spPr>
      </p:sp>
      <p:sp>
        <p:nvSpPr>
          <p:cNvPr id="1016" name="Freeform 1015"/>
          <p:cNvSpPr/>
          <p:nvPr/>
        </p:nvSpPr>
        <p:spPr>
          <a:xfrm>
            <a:off x="0" y="1003680"/>
            <a:ext cx="919800" cy="3709800"/>
          </a:xfrm>
          <a:custGeom>
            <a:avLst/>
            <a:gdLst/>
            <a:ahLst/>
            <a:cxnLst/>
            <a:rect l="0" t="0" r="r" b="b"/>
            <a:pathLst>
              <a:path w="2555" h="10305">
                <a:moveTo>
                  <a:pt x="0" y="9892"/>
                </a:moveTo>
                <a:lnTo>
                  <a:pt x="2453" y="0"/>
                </a:lnTo>
                <a:lnTo>
                  <a:pt x="2555" y="0"/>
                </a:lnTo>
                <a:lnTo>
                  <a:pt x="0" y="10305"/>
                </a:lnTo>
                <a:lnTo>
                  <a:pt x="0" y="9892"/>
                </a:lnTo>
                <a:close/>
              </a:path>
            </a:pathLst>
          </a:custGeom>
          <a:solidFill>
            <a:srgbClr val="030303"/>
          </a:solidFill>
          <a:ln w="0">
            <a:noFill/>
          </a:ln>
        </p:spPr>
      </p:sp>
      <p:sp>
        <p:nvSpPr>
          <p:cNvPr id="1017" name="Freeform 1016"/>
          <p:cNvSpPr/>
          <p:nvPr/>
        </p:nvSpPr>
        <p:spPr>
          <a:xfrm>
            <a:off x="0" y="1003680"/>
            <a:ext cx="956520" cy="3858120"/>
          </a:xfrm>
          <a:custGeom>
            <a:avLst/>
            <a:gdLst/>
            <a:ahLst/>
            <a:cxnLst/>
            <a:rect l="0" t="0" r="r" b="b"/>
            <a:pathLst>
              <a:path w="2657" h="10717">
                <a:moveTo>
                  <a:pt x="0" y="10305"/>
                </a:moveTo>
                <a:lnTo>
                  <a:pt x="2555" y="0"/>
                </a:lnTo>
                <a:lnTo>
                  <a:pt x="2657" y="0"/>
                </a:lnTo>
                <a:lnTo>
                  <a:pt x="0" y="10717"/>
                </a:lnTo>
                <a:lnTo>
                  <a:pt x="0" y="10305"/>
                </a:lnTo>
                <a:close/>
              </a:path>
            </a:pathLst>
          </a:custGeom>
          <a:solidFill>
            <a:srgbClr val="040404"/>
          </a:solidFill>
          <a:ln w="0">
            <a:noFill/>
          </a:ln>
        </p:spPr>
      </p:sp>
      <p:sp>
        <p:nvSpPr>
          <p:cNvPr id="1018" name="Freeform 1017"/>
          <p:cNvSpPr/>
          <p:nvPr/>
        </p:nvSpPr>
        <p:spPr>
          <a:xfrm>
            <a:off x="0" y="1003680"/>
            <a:ext cx="993240" cy="4006440"/>
          </a:xfrm>
          <a:custGeom>
            <a:avLst/>
            <a:gdLst/>
            <a:ahLst/>
            <a:cxnLst/>
            <a:rect l="0" t="0" r="r" b="b"/>
            <a:pathLst>
              <a:path w="2759" h="11129">
                <a:moveTo>
                  <a:pt x="0" y="10717"/>
                </a:moveTo>
                <a:lnTo>
                  <a:pt x="2657" y="0"/>
                </a:lnTo>
                <a:lnTo>
                  <a:pt x="2759" y="0"/>
                </a:lnTo>
                <a:lnTo>
                  <a:pt x="0" y="11129"/>
                </a:lnTo>
                <a:lnTo>
                  <a:pt x="0" y="10717"/>
                </a:lnTo>
                <a:close/>
              </a:path>
            </a:pathLst>
          </a:custGeom>
          <a:solidFill>
            <a:srgbClr val="050505"/>
          </a:solidFill>
          <a:ln w="0">
            <a:noFill/>
          </a:ln>
        </p:spPr>
      </p:sp>
      <p:sp>
        <p:nvSpPr>
          <p:cNvPr id="1019" name="Freeform 1018"/>
          <p:cNvSpPr/>
          <p:nvPr/>
        </p:nvSpPr>
        <p:spPr>
          <a:xfrm>
            <a:off x="0" y="1003680"/>
            <a:ext cx="1029960" cy="4154760"/>
          </a:xfrm>
          <a:custGeom>
            <a:avLst/>
            <a:gdLst/>
            <a:ahLst/>
            <a:cxnLst/>
            <a:rect l="0" t="0" r="r" b="b"/>
            <a:pathLst>
              <a:path w="2861" h="11541">
                <a:moveTo>
                  <a:pt x="0" y="11129"/>
                </a:moveTo>
                <a:lnTo>
                  <a:pt x="2759" y="0"/>
                </a:lnTo>
                <a:lnTo>
                  <a:pt x="2861" y="0"/>
                </a:lnTo>
                <a:lnTo>
                  <a:pt x="0" y="11541"/>
                </a:lnTo>
                <a:lnTo>
                  <a:pt x="0" y="11129"/>
                </a:lnTo>
                <a:close/>
              </a:path>
            </a:pathLst>
          </a:custGeom>
          <a:solidFill>
            <a:srgbClr val="060606"/>
          </a:solidFill>
          <a:ln w="0">
            <a:noFill/>
          </a:ln>
        </p:spPr>
      </p:sp>
      <p:sp>
        <p:nvSpPr>
          <p:cNvPr id="1020" name="Freeform 1019"/>
          <p:cNvSpPr/>
          <p:nvPr/>
        </p:nvSpPr>
        <p:spPr>
          <a:xfrm>
            <a:off x="0" y="1003680"/>
            <a:ext cx="1066680" cy="4301640"/>
          </a:xfrm>
          <a:custGeom>
            <a:avLst/>
            <a:gdLst/>
            <a:ahLst/>
            <a:cxnLst/>
            <a:rect l="0" t="0" r="r" b="b"/>
            <a:pathLst>
              <a:path w="2963" h="11949">
                <a:moveTo>
                  <a:pt x="0" y="11541"/>
                </a:moveTo>
                <a:lnTo>
                  <a:pt x="2861" y="0"/>
                </a:lnTo>
                <a:lnTo>
                  <a:pt x="2963" y="0"/>
                </a:lnTo>
                <a:lnTo>
                  <a:pt x="0" y="11949"/>
                </a:lnTo>
                <a:lnTo>
                  <a:pt x="0" y="11541"/>
                </a:lnTo>
                <a:close/>
              </a:path>
            </a:pathLst>
          </a:custGeom>
          <a:solidFill>
            <a:srgbClr val="070707"/>
          </a:solidFill>
          <a:ln w="0">
            <a:noFill/>
          </a:ln>
        </p:spPr>
      </p:sp>
      <p:sp>
        <p:nvSpPr>
          <p:cNvPr id="1021" name="Freeform 1020"/>
          <p:cNvSpPr/>
          <p:nvPr/>
        </p:nvSpPr>
        <p:spPr>
          <a:xfrm>
            <a:off x="0" y="1003680"/>
            <a:ext cx="1067040" cy="4301640"/>
          </a:xfrm>
          <a:custGeom>
            <a:avLst/>
            <a:gdLst/>
            <a:ahLst/>
            <a:cxnLst/>
            <a:rect l="0" t="0" r="r" b="b"/>
            <a:pathLst>
              <a:path w="2964" h="11949">
                <a:moveTo>
                  <a:pt x="0" y="11949"/>
                </a:moveTo>
                <a:lnTo>
                  <a:pt x="2963" y="0"/>
                </a:lnTo>
                <a:lnTo>
                  <a:pt x="2964" y="0"/>
                </a:lnTo>
                <a:lnTo>
                  <a:pt x="0" y="11949"/>
                </a:lnTo>
                <a:close/>
              </a:path>
            </a:pathLst>
          </a:custGeom>
          <a:solidFill>
            <a:srgbClr val="080808"/>
          </a:solidFill>
          <a:ln w="0">
            <a:noFill/>
          </a:ln>
        </p:spPr>
      </p:sp>
      <p:sp>
        <p:nvSpPr>
          <p:cNvPr id="1022" name="Freeform 1021"/>
          <p:cNvSpPr/>
          <p:nvPr/>
        </p:nvSpPr>
        <p:spPr>
          <a:xfrm>
            <a:off x="0" y="1003680"/>
            <a:ext cx="1103760" cy="4301640"/>
          </a:xfrm>
          <a:custGeom>
            <a:avLst/>
            <a:gdLst/>
            <a:ahLst/>
            <a:cxnLst/>
            <a:rect l="0" t="0" r="r" b="b"/>
            <a:pathLst>
              <a:path w="3066" h="11949">
                <a:moveTo>
                  <a:pt x="0" y="11949"/>
                </a:moveTo>
                <a:lnTo>
                  <a:pt x="2964" y="0"/>
                </a:lnTo>
                <a:lnTo>
                  <a:pt x="3066" y="0"/>
                </a:lnTo>
                <a:lnTo>
                  <a:pt x="103" y="11949"/>
                </a:lnTo>
                <a:lnTo>
                  <a:pt x="0" y="11949"/>
                </a:lnTo>
                <a:close/>
              </a:path>
            </a:pathLst>
          </a:custGeom>
          <a:solidFill>
            <a:srgbClr val="080808"/>
          </a:solidFill>
          <a:ln w="0">
            <a:noFill/>
          </a:ln>
        </p:spPr>
      </p:sp>
      <p:sp>
        <p:nvSpPr>
          <p:cNvPr id="1023" name="Freeform 1022"/>
          <p:cNvSpPr/>
          <p:nvPr/>
        </p:nvSpPr>
        <p:spPr>
          <a:xfrm>
            <a:off x="3708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090909"/>
          </a:solidFill>
          <a:ln w="0">
            <a:noFill/>
          </a:ln>
        </p:spPr>
      </p:sp>
      <p:sp>
        <p:nvSpPr>
          <p:cNvPr id="1024" name="Freeform 1023"/>
          <p:cNvSpPr/>
          <p:nvPr/>
        </p:nvSpPr>
        <p:spPr>
          <a:xfrm>
            <a:off x="7380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0A0A0A"/>
          </a:solidFill>
          <a:ln w="0">
            <a:noFill/>
          </a:ln>
        </p:spPr>
      </p:sp>
      <p:sp>
        <p:nvSpPr>
          <p:cNvPr id="1025" name="Freeform 1024"/>
          <p:cNvSpPr/>
          <p:nvPr/>
        </p:nvSpPr>
        <p:spPr>
          <a:xfrm>
            <a:off x="11052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0B0B0B"/>
          </a:solidFill>
          <a:ln w="0">
            <a:noFill/>
          </a:ln>
        </p:spPr>
      </p:sp>
      <p:sp>
        <p:nvSpPr>
          <p:cNvPr id="1026" name="Freeform 1025"/>
          <p:cNvSpPr/>
          <p:nvPr/>
        </p:nvSpPr>
        <p:spPr>
          <a:xfrm>
            <a:off x="14724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0C0C0C"/>
          </a:solidFill>
          <a:ln w="0">
            <a:noFill/>
          </a:ln>
        </p:spPr>
      </p:sp>
      <p:sp>
        <p:nvSpPr>
          <p:cNvPr id="1027" name="Freeform 1026"/>
          <p:cNvSpPr/>
          <p:nvPr/>
        </p:nvSpPr>
        <p:spPr>
          <a:xfrm>
            <a:off x="183960" y="1003680"/>
            <a:ext cx="1103760" cy="4301640"/>
          </a:xfrm>
          <a:custGeom>
            <a:avLst/>
            <a:gdLst/>
            <a:ahLst/>
            <a:cxnLst/>
            <a:rect l="0" t="0" r="r" b="b"/>
            <a:pathLst>
              <a:path w="3066" h="11949">
                <a:moveTo>
                  <a:pt x="0" y="11949"/>
                </a:moveTo>
                <a:lnTo>
                  <a:pt x="2963" y="0"/>
                </a:lnTo>
                <a:lnTo>
                  <a:pt x="3066" y="0"/>
                </a:lnTo>
                <a:lnTo>
                  <a:pt x="102" y="11949"/>
                </a:lnTo>
                <a:lnTo>
                  <a:pt x="0" y="11949"/>
                </a:lnTo>
                <a:close/>
              </a:path>
            </a:pathLst>
          </a:custGeom>
          <a:solidFill>
            <a:srgbClr val="0D0D0D"/>
          </a:solidFill>
          <a:ln w="0">
            <a:noFill/>
          </a:ln>
        </p:spPr>
      </p:sp>
      <p:sp>
        <p:nvSpPr>
          <p:cNvPr id="1028" name="Freeform 1027"/>
          <p:cNvSpPr/>
          <p:nvPr/>
        </p:nvSpPr>
        <p:spPr>
          <a:xfrm>
            <a:off x="220680" y="1003680"/>
            <a:ext cx="1103760" cy="4301640"/>
          </a:xfrm>
          <a:custGeom>
            <a:avLst/>
            <a:gdLst/>
            <a:ahLst/>
            <a:cxnLst/>
            <a:rect l="0" t="0" r="r" b="b"/>
            <a:pathLst>
              <a:path w="3066" h="11949">
                <a:moveTo>
                  <a:pt x="0" y="11949"/>
                </a:moveTo>
                <a:lnTo>
                  <a:pt x="2964" y="0"/>
                </a:lnTo>
                <a:lnTo>
                  <a:pt x="3066" y="0"/>
                </a:lnTo>
                <a:lnTo>
                  <a:pt x="103" y="11949"/>
                </a:lnTo>
                <a:lnTo>
                  <a:pt x="0" y="11949"/>
                </a:lnTo>
                <a:close/>
              </a:path>
            </a:pathLst>
          </a:custGeom>
          <a:solidFill>
            <a:srgbClr val="0E0E0E"/>
          </a:solidFill>
          <a:ln w="0">
            <a:noFill/>
          </a:ln>
        </p:spPr>
      </p:sp>
      <p:sp>
        <p:nvSpPr>
          <p:cNvPr id="1029" name="Freeform 1028"/>
          <p:cNvSpPr/>
          <p:nvPr/>
        </p:nvSpPr>
        <p:spPr>
          <a:xfrm>
            <a:off x="25776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0F0F0F"/>
          </a:solidFill>
          <a:ln w="0">
            <a:noFill/>
          </a:ln>
        </p:spPr>
      </p:sp>
      <p:sp>
        <p:nvSpPr>
          <p:cNvPr id="1030" name="Freeform 1029"/>
          <p:cNvSpPr/>
          <p:nvPr/>
        </p:nvSpPr>
        <p:spPr>
          <a:xfrm>
            <a:off x="29448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01010"/>
          </a:solidFill>
          <a:ln w="0">
            <a:noFill/>
          </a:ln>
        </p:spPr>
      </p:sp>
      <p:sp>
        <p:nvSpPr>
          <p:cNvPr id="1031" name="Freeform 1030"/>
          <p:cNvSpPr/>
          <p:nvPr/>
        </p:nvSpPr>
        <p:spPr>
          <a:xfrm>
            <a:off x="33120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11111"/>
          </a:solidFill>
          <a:ln w="0">
            <a:noFill/>
          </a:ln>
        </p:spPr>
      </p:sp>
      <p:sp>
        <p:nvSpPr>
          <p:cNvPr id="1032" name="Freeform 1031"/>
          <p:cNvSpPr/>
          <p:nvPr/>
        </p:nvSpPr>
        <p:spPr>
          <a:xfrm>
            <a:off x="367920" y="1003680"/>
            <a:ext cx="1103760" cy="4301640"/>
          </a:xfrm>
          <a:custGeom>
            <a:avLst/>
            <a:gdLst/>
            <a:ahLst/>
            <a:cxnLst/>
            <a:rect l="0" t="0" r="r" b="b"/>
            <a:pathLst>
              <a:path w="3066" h="11949">
                <a:moveTo>
                  <a:pt x="0" y="11949"/>
                </a:moveTo>
                <a:lnTo>
                  <a:pt x="2963" y="0"/>
                </a:lnTo>
                <a:lnTo>
                  <a:pt x="3066" y="0"/>
                </a:lnTo>
                <a:lnTo>
                  <a:pt x="102" y="11949"/>
                </a:lnTo>
                <a:lnTo>
                  <a:pt x="0" y="11949"/>
                </a:lnTo>
                <a:close/>
              </a:path>
            </a:pathLst>
          </a:custGeom>
          <a:solidFill>
            <a:srgbClr val="121212"/>
          </a:solidFill>
          <a:ln w="0">
            <a:noFill/>
          </a:ln>
        </p:spPr>
      </p:sp>
      <p:sp>
        <p:nvSpPr>
          <p:cNvPr id="1033" name="Freeform 1032"/>
          <p:cNvSpPr/>
          <p:nvPr/>
        </p:nvSpPr>
        <p:spPr>
          <a:xfrm>
            <a:off x="404640" y="1003680"/>
            <a:ext cx="1103760" cy="4301640"/>
          </a:xfrm>
          <a:custGeom>
            <a:avLst/>
            <a:gdLst/>
            <a:ahLst/>
            <a:cxnLst/>
            <a:rect l="0" t="0" r="r" b="b"/>
            <a:pathLst>
              <a:path w="3066" h="11949">
                <a:moveTo>
                  <a:pt x="0" y="11949"/>
                </a:moveTo>
                <a:lnTo>
                  <a:pt x="2964" y="0"/>
                </a:lnTo>
                <a:lnTo>
                  <a:pt x="3066" y="0"/>
                </a:lnTo>
                <a:lnTo>
                  <a:pt x="103" y="11949"/>
                </a:lnTo>
                <a:lnTo>
                  <a:pt x="0" y="11949"/>
                </a:lnTo>
                <a:close/>
              </a:path>
            </a:pathLst>
          </a:custGeom>
          <a:solidFill>
            <a:srgbClr val="131313"/>
          </a:solidFill>
          <a:ln w="0">
            <a:noFill/>
          </a:ln>
        </p:spPr>
      </p:sp>
      <p:sp>
        <p:nvSpPr>
          <p:cNvPr id="1034" name="Freeform 1033"/>
          <p:cNvSpPr/>
          <p:nvPr/>
        </p:nvSpPr>
        <p:spPr>
          <a:xfrm>
            <a:off x="44172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41414"/>
          </a:solidFill>
          <a:ln w="0">
            <a:noFill/>
          </a:ln>
        </p:spPr>
      </p:sp>
      <p:sp>
        <p:nvSpPr>
          <p:cNvPr id="1035" name="Freeform 1034"/>
          <p:cNvSpPr/>
          <p:nvPr/>
        </p:nvSpPr>
        <p:spPr>
          <a:xfrm>
            <a:off x="47844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51515"/>
          </a:solidFill>
          <a:ln w="0">
            <a:noFill/>
          </a:ln>
        </p:spPr>
      </p:sp>
      <p:sp>
        <p:nvSpPr>
          <p:cNvPr id="1036" name="Freeform 1035"/>
          <p:cNvSpPr/>
          <p:nvPr/>
        </p:nvSpPr>
        <p:spPr>
          <a:xfrm>
            <a:off x="515160" y="1003680"/>
            <a:ext cx="1103400" cy="4301640"/>
          </a:xfrm>
          <a:custGeom>
            <a:avLst/>
            <a:gdLst/>
            <a:ahLst/>
            <a:cxnLst/>
            <a:rect l="0" t="0" r="r" b="b"/>
            <a:pathLst>
              <a:path w="3065" h="11949">
                <a:moveTo>
                  <a:pt x="0" y="11949"/>
                </a:moveTo>
                <a:lnTo>
                  <a:pt x="2963" y="0"/>
                </a:lnTo>
                <a:lnTo>
                  <a:pt x="3065" y="0"/>
                </a:lnTo>
                <a:lnTo>
                  <a:pt x="103" y="11949"/>
                </a:lnTo>
                <a:lnTo>
                  <a:pt x="0" y="11949"/>
                </a:lnTo>
                <a:close/>
              </a:path>
            </a:pathLst>
          </a:custGeom>
          <a:solidFill>
            <a:srgbClr val="161616"/>
          </a:solidFill>
          <a:ln w="0">
            <a:noFill/>
          </a:ln>
        </p:spPr>
      </p:sp>
      <p:sp>
        <p:nvSpPr>
          <p:cNvPr id="1037" name="Freeform 1036"/>
          <p:cNvSpPr/>
          <p:nvPr/>
        </p:nvSpPr>
        <p:spPr>
          <a:xfrm>
            <a:off x="551880" y="1003680"/>
            <a:ext cx="1103400" cy="4301640"/>
          </a:xfrm>
          <a:custGeom>
            <a:avLst/>
            <a:gdLst/>
            <a:ahLst/>
            <a:cxnLst/>
            <a:rect l="0" t="0" r="r" b="b"/>
            <a:pathLst>
              <a:path w="3065" h="11949">
                <a:moveTo>
                  <a:pt x="0" y="11949"/>
                </a:moveTo>
                <a:lnTo>
                  <a:pt x="2962" y="0"/>
                </a:lnTo>
                <a:lnTo>
                  <a:pt x="3065" y="0"/>
                </a:lnTo>
                <a:lnTo>
                  <a:pt x="102" y="11949"/>
                </a:lnTo>
                <a:lnTo>
                  <a:pt x="0" y="11949"/>
                </a:lnTo>
                <a:close/>
              </a:path>
            </a:pathLst>
          </a:custGeom>
          <a:solidFill>
            <a:srgbClr val="171717"/>
          </a:solidFill>
          <a:ln w="0">
            <a:noFill/>
          </a:ln>
        </p:spPr>
      </p:sp>
      <p:sp>
        <p:nvSpPr>
          <p:cNvPr id="1038" name="Freeform 1037"/>
          <p:cNvSpPr/>
          <p:nvPr/>
        </p:nvSpPr>
        <p:spPr>
          <a:xfrm>
            <a:off x="588600" y="1003680"/>
            <a:ext cx="1103760" cy="4301640"/>
          </a:xfrm>
          <a:custGeom>
            <a:avLst/>
            <a:gdLst/>
            <a:ahLst/>
            <a:cxnLst/>
            <a:rect l="0" t="0" r="r" b="b"/>
            <a:pathLst>
              <a:path w="3066" h="11949">
                <a:moveTo>
                  <a:pt x="0" y="11949"/>
                </a:moveTo>
                <a:lnTo>
                  <a:pt x="2963" y="0"/>
                </a:lnTo>
                <a:lnTo>
                  <a:pt x="3066" y="0"/>
                </a:lnTo>
                <a:lnTo>
                  <a:pt x="102" y="11949"/>
                </a:lnTo>
                <a:lnTo>
                  <a:pt x="0" y="11949"/>
                </a:lnTo>
                <a:close/>
              </a:path>
            </a:pathLst>
          </a:custGeom>
          <a:solidFill>
            <a:srgbClr val="181818"/>
          </a:solidFill>
          <a:ln w="0">
            <a:noFill/>
          </a:ln>
        </p:spPr>
      </p:sp>
      <p:sp>
        <p:nvSpPr>
          <p:cNvPr id="1039" name="Freeform 1038"/>
          <p:cNvSpPr/>
          <p:nvPr/>
        </p:nvSpPr>
        <p:spPr>
          <a:xfrm>
            <a:off x="625320" y="1003680"/>
            <a:ext cx="1103760" cy="4301640"/>
          </a:xfrm>
          <a:custGeom>
            <a:avLst/>
            <a:gdLst/>
            <a:ahLst/>
            <a:cxnLst/>
            <a:rect l="0" t="0" r="r" b="b"/>
            <a:pathLst>
              <a:path w="3066" h="11949">
                <a:moveTo>
                  <a:pt x="0" y="11949"/>
                </a:moveTo>
                <a:lnTo>
                  <a:pt x="2964" y="0"/>
                </a:lnTo>
                <a:lnTo>
                  <a:pt x="3066" y="0"/>
                </a:lnTo>
                <a:lnTo>
                  <a:pt x="103" y="11949"/>
                </a:lnTo>
                <a:lnTo>
                  <a:pt x="0" y="11949"/>
                </a:lnTo>
                <a:close/>
              </a:path>
            </a:pathLst>
          </a:custGeom>
          <a:solidFill>
            <a:srgbClr val="191919"/>
          </a:solidFill>
          <a:ln w="0">
            <a:noFill/>
          </a:ln>
        </p:spPr>
      </p:sp>
      <p:sp>
        <p:nvSpPr>
          <p:cNvPr id="1040" name="Freeform 1039"/>
          <p:cNvSpPr/>
          <p:nvPr/>
        </p:nvSpPr>
        <p:spPr>
          <a:xfrm>
            <a:off x="66240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A1A1A"/>
          </a:solidFill>
          <a:ln w="0">
            <a:noFill/>
          </a:ln>
        </p:spPr>
      </p:sp>
      <p:sp>
        <p:nvSpPr>
          <p:cNvPr id="1041" name="Freeform 1040"/>
          <p:cNvSpPr/>
          <p:nvPr/>
        </p:nvSpPr>
        <p:spPr>
          <a:xfrm>
            <a:off x="69912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B1B1B"/>
          </a:solidFill>
          <a:ln w="0">
            <a:noFill/>
          </a:ln>
        </p:spPr>
      </p:sp>
      <p:sp>
        <p:nvSpPr>
          <p:cNvPr id="1042" name="Freeform 1041"/>
          <p:cNvSpPr/>
          <p:nvPr/>
        </p:nvSpPr>
        <p:spPr>
          <a:xfrm>
            <a:off x="73584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C1C1C"/>
          </a:solidFill>
          <a:ln w="0">
            <a:noFill/>
          </a:ln>
        </p:spPr>
      </p:sp>
      <p:sp>
        <p:nvSpPr>
          <p:cNvPr id="1043" name="Freeform 1042"/>
          <p:cNvSpPr/>
          <p:nvPr/>
        </p:nvSpPr>
        <p:spPr>
          <a:xfrm>
            <a:off x="77256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1D1D1D"/>
          </a:solidFill>
          <a:ln w="0">
            <a:noFill/>
          </a:ln>
        </p:spPr>
      </p:sp>
      <p:sp>
        <p:nvSpPr>
          <p:cNvPr id="1044" name="Freeform 1043"/>
          <p:cNvSpPr/>
          <p:nvPr/>
        </p:nvSpPr>
        <p:spPr>
          <a:xfrm>
            <a:off x="809280" y="1003680"/>
            <a:ext cx="1103760" cy="4301640"/>
          </a:xfrm>
          <a:custGeom>
            <a:avLst/>
            <a:gdLst/>
            <a:ahLst/>
            <a:cxnLst/>
            <a:rect l="0" t="0" r="r" b="b"/>
            <a:pathLst>
              <a:path w="3066" h="11949">
                <a:moveTo>
                  <a:pt x="0" y="11949"/>
                </a:moveTo>
                <a:lnTo>
                  <a:pt x="2963" y="0"/>
                </a:lnTo>
                <a:lnTo>
                  <a:pt x="3066" y="0"/>
                </a:lnTo>
                <a:lnTo>
                  <a:pt x="102" y="11949"/>
                </a:lnTo>
                <a:lnTo>
                  <a:pt x="0" y="11949"/>
                </a:lnTo>
                <a:close/>
              </a:path>
            </a:pathLst>
          </a:custGeom>
          <a:solidFill>
            <a:srgbClr val="1E1E1E"/>
          </a:solidFill>
          <a:ln w="0">
            <a:noFill/>
          </a:ln>
        </p:spPr>
      </p:sp>
      <p:sp>
        <p:nvSpPr>
          <p:cNvPr id="1045" name="Freeform 1044"/>
          <p:cNvSpPr/>
          <p:nvPr/>
        </p:nvSpPr>
        <p:spPr>
          <a:xfrm>
            <a:off x="846000" y="1003680"/>
            <a:ext cx="1103760" cy="4301640"/>
          </a:xfrm>
          <a:custGeom>
            <a:avLst/>
            <a:gdLst/>
            <a:ahLst/>
            <a:cxnLst/>
            <a:rect l="0" t="0" r="r" b="b"/>
            <a:pathLst>
              <a:path w="3066" h="11949">
                <a:moveTo>
                  <a:pt x="0" y="11949"/>
                </a:moveTo>
                <a:lnTo>
                  <a:pt x="2964" y="0"/>
                </a:lnTo>
                <a:lnTo>
                  <a:pt x="3066" y="0"/>
                </a:lnTo>
                <a:lnTo>
                  <a:pt x="103" y="11949"/>
                </a:lnTo>
                <a:lnTo>
                  <a:pt x="0" y="11949"/>
                </a:lnTo>
                <a:close/>
              </a:path>
            </a:pathLst>
          </a:custGeom>
          <a:solidFill>
            <a:srgbClr val="1F1F1F"/>
          </a:solidFill>
          <a:ln w="0">
            <a:noFill/>
          </a:ln>
        </p:spPr>
      </p:sp>
      <p:sp>
        <p:nvSpPr>
          <p:cNvPr id="1046" name="Freeform 1045"/>
          <p:cNvSpPr/>
          <p:nvPr/>
        </p:nvSpPr>
        <p:spPr>
          <a:xfrm>
            <a:off x="88308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202020"/>
          </a:solidFill>
          <a:ln w="0">
            <a:noFill/>
          </a:ln>
        </p:spPr>
      </p:sp>
      <p:sp>
        <p:nvSpPr>
          <p:cNvPr id="1047" name="Freeform 1046"/>
          <p:cNvSpPr/>
          <p:nvPr/>
        </p:nvSpPr>
        <p:spPr>
          <a:xfrm>
            <a:off x="91980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212121"/>
          </a:solidFill>
          <a:ln w="0">
            <a:noFill/>
          </a:ln>
        </p:spPr>
      </p:sp>
      <p:sp>
        <p:nvSpPr>
          <p:cNvPr id="1048" name="Freeform 1047"/>
          <p:cNvSpPr/>
          <p:nvPr/>
        </p:nvSpPr>
        <p:spPr>
          <a:xfrm>
            <a:off x="95652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222222"/>
          </a:solidFill>
          <a:ln w="0">
            <a:noFill/>
          </a:ln>
        </p:spPr>
      </p:sp>
      <p:sp>
        <p:nvSpPr>
          <p:cNvPr id="1049" name="Freeform 1048"/>
          <p:cNvSpPr/>
          <p:nvPr/>
        </p:nvSpPr>
        <p:spPr>
          <a:xfrm>
            <a:off x="993240" y="1003680"/>
            <a:ext cx="1103400" cy="4301640"/>
          </a:xfrm>
          <a:custGeom>
            <a:avLst/>
            <a:gdLst/>
            <a:ahLst/>
            <a:cxnLst/>
            <a:rect l="0" t="0" r="r" b="b"/>
            <a:pathLst>
              <a:path w="3065" h="11949">
                <a:moveTo>
                  <a:pt x="0" y="11949"/>
                </a:moveTo>
                <a:lnTo>
                  <a:pt x="2963" y="0"/>
                </a:lnTo>
                <a:lnTo>
                  <a:pt x="3065" y="0"/>
                </a:lnTo>
                <a:lnTo>
                  <a:pt x="102" y="11949"/>
                </a:lnTo>
                <a:lnTo>
                  <a:pt x="0" y="11949"/>
                </a:lnTo>
                <a:close/>
              </a:path>
            </a:pathLst>
          </a:custGeom>
          <a:solidFill>
            <a:srgbClr val="232323"/>
          </a:solidFill>
          <a:ln w="0">
            <a:noFill/>
          </a:ln>
        </p:spPr>
      </p:sp>
      <p:sp>
        <p:nvSpPr>
          <p:cNvPr id="1050" name="Freeform 1049"/>
          <p:cNvSpPr/>
          <p:nvPr/>
        </p:nvSpPr>
        <p:spPr>
          <a:xfrm>
            <a:off x="102996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242424"/>
          </a:solidFill>
          <a:ln w="0">
            <a:noFill/>
          </a:ln>
        </p:spPr>
      </p:sp>
      <p:sp>
        <p:nvSpPr>
          <p:cNvPr id="1051" name="Freeform 1050"/>
          <p:cNvSpPr/>
          <p:nvPr/>
        </p:nvSpPr>
        <p:spPr>
          <a:xfrm>
            <a:off x="104832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252525"/>
          </a:solidFill>
          <a:ln w="0">
            <a:noFill/>
          </a:ln>
        </p:spPr>
      </p:sp>
      <p:sp>
        <p:nvSpPr>
          <p:cNvPr id="1052" name="Freeform 1051"/>
          <p:cNvSpPr/>
          <p:nvPr/>
        </p:nvSpPr>
        <p:spPr>
          <a:xfrm>
            <a:off x="106668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252525"/>
          </a:solidFill>
          <a:ln w="0">
            <a:noFill/>
          </a:ln>
        </p:spPr>
      </p:sp>
      <p:sp>
        <p:nvSpPr>
          <p:cNvPr id="1053" name="Freeform 1052"/>
          <p:cNvSpPr/>
          <p:nvPr/>
        </p:nvSpPr>
        <p:spPr>
          <a:xfrm>
            <a:off x="1085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62626"/>
          </a:solidFill>
          <a:ln w="0">
            <a:noFill/>
          </a:ln>
        </p:spPr>
      </p:sp>
      <p:sp>
        <p:nvSpPr>
          <p:cNvPr id="1054" name="Freeform 1053"/>
          <p:cNvSpPr/>
          <p:nvPr/>
        </p:nvSpPr>
        <p:spPr>
          <a:xfrm>
            <a:off x="1103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62626"/>
          </a:solidFill>
          <a:ln w="0">
            <a:noFill/>
          </a:ln>
        </p:spPr>
      </p:sp>
      <p:sp>
        <p:nvSpPr>
          <p:cNvPr id="1055" name="Freeform 1054"/>
          <p:cNvSpPr/>
          <p:nvPr/>
        </p:nvSpPr>
        <p:spPr>
          <a:xfrm>
            <a:off x="1122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72727"/>
          </a:solidFill>
          <a:ln w="0">
            <a:noFill/>
          </a:ln>
        </p:spPr>
      </p:sp>
      <p:sp>
        <p:nvSpPr>
          <p:cNvPr id="1056" name="Freeform 1055"/>
          <p:cNvSpPr/>
          <p:nvPr/>
        </p:nvSpPr>
        <p:spPr>
          <a:xfrm>
            <a:off x="1140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72727"/>
          </a:solidFill>
          <a:ln w="0">
            <a:noFill/>
          </a:ln>
        </p:spPr>
      </p:sp>
      <p:sp>
        <p:nvSpPr>
          <p:cNvPr id="1057" name="Freeform 1056"/>
          <p:cNvSpPr/>
          <p:nvPr/>
        </p:nvSpPr>
        <p:spPr>
          <a:xfrm>
            <a:off x="1158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82828"/>
          </a:solidFill>
          <a:ln w="0">
            <a:noFill/>
          </a:ln>
        </p:spPr>
      </p:sp>
      <p:sp>
        <p:nvSpPr>
          <p:cNvPr id="1058" name="Freeform 1057"/>
          <p:cNvSpPr/>
          <p:nvPr/>
        </p:nvSpPr>
        <p:spPr>
          <a:xfrm>
            <a:off x="1177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82828"/>
          </a:solidFill>
          <a:ln w="0">
            <a:noFill/>
          </a:ln>
        </p:spPr>
      </p:sp>
      <p:sp>
        <p:nvSpPr>
          <p:cNvPr id="1059" name="Freeform 1058"/>
          <p:cNvSpPr/>
          <p:nvPr/>
        </p:nvSpPr>
        <p:spPr>
          <a:xfrm>
            <a:off x="11955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92929"/>
          </a:solidFill>
          <a:ln w="0">
            <a:noFill/>
          </a:ln>
        </p:spPr>
      </p:sp>
      <p:sp>
        <p:nvSpPr>
          <p:cNvPr id="1060" name="Freeform 1059"/>
          <p:cNvSpPr/>
          <p:nvPr/>
        </p:nvSpPr>
        <p:spPr>
          <a:xfrm>
            <a:off x="12139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92929"/>
          </a:solidFill>
          <a:ln w="0">
            <a:noFill/>
          </a:ln>
        </p:spPr>
      </p:sp>
      <p:sp>
        <p:nvSpPr>
          <p:cNvPr id="1061" name="Freeform 1060"/>
          <p:cNvSpPr/>
          <p:nvPr/>
        </p:nvSpPr>
        <p:spPr>
          <a:xfrm>
            <a:off x="12322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2A2A2A"/>
          </a:solidFill>
          <a:ln w="0">
            <a:noFill/>
          </a:ln>
        </p:spPr>
      </p:sp>
      <p:sp>
        <p:nvSpPr>
          <p:cNvPr id="1062" name="Freeform 1061"/>
          <p:cNvSpPr/>
          <p:nvPr/>
        </p:nvSpPr>
        <p:spPr>
          <a:xfrm>
            <a:off x="125064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2A2A2A"/>
          </a:solidFill>
          <a:ln w="0">
            <a:noFill/>
          </a:ln>
        </p:spPr>
      </p:sp>
      <p:sp>
        <p:nvSpPr>
          <p:cNvPr id="1063" name="Freeform 1062"/>
          <p:cNvSpPr/>
          <p:nvPr/>
        </p:nvSpPr>
        <p:spPr>
          <a:xfrm>
            <a:off x="126900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2B2B2B"/>
          </a:solidFill>
          <a:ln w="0">
            <a:noFill/>
          </a:ln>
        </p:spPr>
      </p:sp>
      <p:sp>
        <p:nvSpPr>
          <p:cNvPr id="1064" name="Freeform 1063"/>
          <p:cNvSpPr/>
          <p:nvPr/>
        </p:nvSpPr>
        <p:spPr>
          <a:xfrm>
            <a:off x="1287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B2B2B"/>
          </a:solidFill>
          <a:ln w="0">
            <a:noFill/>
          </a:ln>
        </p:spPr>
      </p:sp>
      <p:sp>
        <p:nvSpPr>
          <p:cNvPr id="1065" name="Freeform 1064"/>
          <p:cNvSpPr/>
          <p:nvPr/>
        </p:nvSpPr>
        <p:spPr>
          <a:xfrm>
            <a:off x="1306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C2C2C"/>
          </a:solidFill>
          <a:ln w="0">
            <a:noFill/>
          </a:ln>
        </p:spPr>
      </p:sp>
      <p:sp>
        <p:nvSpPr>
          <p:cNvPr id="1066" name="Freeform 1065"/>
          <p:cNvSpPr/>
          <p:nvPr/>
        </p:nvSpPr>
        <p:spPr>
          <a:xfrm>
            <a:off x="1324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C2C2C"/>
          </a:solidFill>
          <a:ln w="0">
            <a:noFill/>
          </a:ln>
        </p:spPr>
      </p:sp>
      <p:sp>
        <p:nvSpPr>
          <p:cNvPr id="1067" name="Freeform 1066"/>
          <p:cNvSpPr/>
          <p:nvPr/>
        </p:nvSpPr>
        <p:spPr>
          <a:xfrm>
            <a:off x="1342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D2D2D"/>
          </a:solidFill>
          <a:ln w="0">
            <a:noFill/>
          </a:ln>
        </p:spPr>
      </p:sp>
      <p:sp>
        <p:nvSpPr>
          <p:cNvPr id="1068" name="Freeform 1067"/>
          <p:cNvSpPr/>
          <p:nvPr/>
        </p:nvSpPr>
        <p:spPr>
          <a:xfrm>
            <a:off x="1361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D2D2D"/>
          </a:solidFill>
          <a:ln w="0">
            <a:noFill/>
          </a:ln>
        </p:spPr>
      </p:sp>
      <p:sp>
        <p:nvSpPr>
          <p:cNvPr id="1069" name="Freeform 1068"/>
          <p:cNvSpPr/>
          <p:nvPr/>
        </p:nvSpPr>
        <p:spPr>
          <a:xfrm>
            <a:off x="1379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E2E2E"/>
          </a:solidFill>
          <a:ln w="0">
            <a:noFill/>
          </a:ln>
        </p:spPr>
      </p:sp>
      <p:sp>
        <p:nvSpPr>
          <p:cNvPr id="1070" name="Freeform 1069"/>
          <p:cNvSpPr/>
          <p:nvPr/>
        </p:nvSpPr>
        <p:spPr>
          <a:xfrm>
            <a:off x="13978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E2E2E"/>
          </a:solidFill>
          <a:ln w="0">
            <a:noFill/>
          </a:ln>
        </p:spPr>
      </p:sp>
      <p:sp>
        <p:nvSpPr>
          <p:cNvPr id="1071" name="Freeform 1070"/>
          <p:cNvSpPr/>
          <p:nvPr/>
        </p:nvSpPr>
        <p:spPr>
          <a:xfrm>
            <a:off x="14162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F2F2F"/>
          </a:solidFill>
          <a:ln w="0">
            <a:noFill/>
          </a:ln>
        </p:spPr>
      </p:sp>
      <p:sp>
        <p:nvSpPr>
          <p:cNvPr id="1072" name="Freeform 1071"/>
          <p:cNvSpPr/>
          <p:nvPr/>
        </p:nvSpPr>
        <p:spPr>
          <a:xfrm>
            <a:off x="14346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2F2F2F"/>
          </a:solidFill>
          <a:ln w="0">
            <a:noFill/>
          </a:ln>
        </p:spPr>
      </p:sp>
      <p:sp>
        <p:nvSpPr>
          <p:cNvPr id="1073" name="Freeform 1072"/>
          <p:cNvSpPr/>
          <p:nvPr/>
        </p:nvSpPr>
        <p:spPr>
          <a:xfrm>
            <a:off x="145296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303030"/>
          </a:solidFill>
          <a:ln w="0">
            <a:noFill/>
          </a:ln>
        </p:spPr>
      </p:sp>
      <p:sp>
        <p:nvSpPr>
          <p:cNvPr id="1074" name="Freeform 1073"/>
          <p:cNvSpPr/>
          <p:nvPr/>
        </p:nvSpPr>
        <p:spPr>
          <a:xfrm>
            <a:off x="147132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303030"/>
          </a:solidFill>
          <a:ln w="0">
            <a:noFill/>
          </a:ln>
        </p:spPr>
      </p:sp>
      <p:sp>
        <p:nvSpPr>
          <p:cNvPr id="1075" name="Freeform 1074"/>
          <p:cNvSpPr/>
          <p:nvPr/>
        </p:nvSpPr>
        <p:spPr>
          <a:xfrm>
            <a:off x="1490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13131"/>
          </a:solidFill>
          <a:ln w="0">
            <a:noFill/>
          </a:ln>
        </p:spPr>
      </p:sp>
      <p:sp>
        <p:nvSpPr>
          <p:cNvPr id="1076" name="Freeform 1075"/>
          <p:cNvSpPr/>
          <p:nvPr/>
        </p:nvSpPr>
        <p:spPr>
          <a:xfrm>
            <a:off x="1508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13131"/>
          </a:solidFill>
          <a:ln w="0">
            <a:noFill/>
          </a:ln>
        </p:spPr>
      </p:sp>
      <p:sp>
        <p:nvSpPr>
          <p:cNvPr id="1077" name="Freeform 1076"/>
          <p:cNvSpPr/>
          <p:nvPr/>
        </p:nvSpPr>
        <p:spPr>
          <a:xfrm>
            <a:off x="1526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23232"/>
          </a:solidFill>
          <a:ln w="0">
            <a:noFill/>
          </a:ln>
        </p:spPr>
      </p:sp>
      <p:sp>
        <p:nvSpPr>
          <p:cNvPr id="1078" name="Freeform 1077"/>
          <p:cNvSpPr/>
          <p:nvPr/>
        </p:nvSpPr>
        <p:spPr>
          <a:xfrm>
            <a:off x="1545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23232"/>
          </a:solidFill>
          <a:ln w="0">
            <a:noFill/>
          </a:ln>
        </p:spPr>
      </p:sp>
      <p:sp>
        <p:nvSpPr>
          <p:cNvPr id="1079" name="Freeform 1078"/>
          <p:cNvSpPr/>
          <p:nvPr/>
        </p:nvSpPr>
        <p:spPr>
          <a:xfrm>
            <a:off x="1563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33333"/>
          </a:solidFill>
          <a:ln w="0">
            <a:noFill/>
          </a:ln>
        </p:spPr>
      </p:sp>
      <p:sp>
        <p:nvSpPr>
          <p:cNvPr id="1080" name="Freeform 1079"/>
          <p:cNvSpPr/>
          <p:nvPr/>
        </p:nvSpPr>
        <p:spPr>
          <a:xfrm>
            <a:off x="1581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43434"/>
          </a:solidFill>
          <a:ln w="0">
            <a:noFill/>
          </a:ln>
        </p:spPr>
      </p:sp>
      <p:sp>
        <p:nvSpPr>
          <p:cNvPr id="1081" name="Freeform 1080"/>
          <p:cNvSpPr/>
          <p:nvPr/>
        </p:nvSpPr>
        <p:spPr>
          <a:xfrm>
            <a:off x="1600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43434"/>
          </a:solidFill>
          <a:ln w="0">
            <a:noFill/>
          </a:ln>
        </p:spPr>
      </p:sp>
      <p:sp>
        <p:nvSpPr>
          <p:cNvPr id="1082" name="Freeform 1081"/>
          <p:cNvSpPr/>
          <p:nvPr/>
        </p:nvSpPr>
        <p:spPr>
          <a:xfrm>
            <a:off x="1618560" y="1003680"/>
            <a:ext cx="1085040" cy="4301640"/>
          </a:xfrm>
          <a:custGeom>
            <a:avLst/>
            <a:gdLst/>
            <a:ahLst/>
            <a:cxnLst/>
            <a:rect l="0" t="0" r="r" b="b"/>
            <a:pathLst>
              <a:path w="3014" h="11949">
                <a:moveTo>
                  <a:pt x="0" y="11949"/>
                </a:moveTo>
                <a:lnTo>
                  <a:pt x="2963" y="0"/>
                </a:lnTo>
                <a:lnTo>
                  <a:pt x="3014" y="0"/>
                </a:lnTo>
                <a:lnTo>
                  <a:pt x="52" y="11949"/>
                </a:lnTo>
                <a:lnTo>
                  <a:pt x="0" y="11949"/>
                </a:lnTo>
                <a:close/>
              </a:path>
            </a:pathLst>
          </a:custGeom>
          <a:solidFill>
            <a:srgbClr val="353535"/>
          </a:solidFill>
          <a:ln w="0">
            <a:noFill/>
          </a:ln>
        </p:spPr>
      </p:sp>
      <p:sp>
        <p:nvSpPr>
          <p:cNvPr id="1083" name="Freeform 1082"/>
          <p:cNvSpPr/>
          <p:nvPr/>
        </p:nvSpPr>
        <p:spPr>
          <a:xfrm>
            <a:off x="1636920" y="1003680"/>
            <a:ext cx="1085040" cy="4301640"/>
          </a:xfrm>
          <a:custGeom>
            <a:avLst/>
            <a:gdLst/>
            <a:ahLst/>
            <a:cxnLst/>
            <a:rect l="0" t="0" r="r" b="b"/>
            <a:pathLst>
              <a:path w="3014" h="11949">
                <a:moveTo>
                  <a:pt x="0" y="11949"/>
                </a:moveTo>
                <a:lnTo>
                  <a:pt x="2962" y="0"/>
                </a:lnTo>
                <a:lnTo>
                  <a:pt x="3014" y="0"/>
                </a:lnTo>
                <a:lnTo>
                  <a:pt x="51" y="11949"/>
                </a:lnTo>
                <a:lnTo>
                  <a:pt x="0" y="11949"/>
                </a:lnTo>
                <a:close/>
              </a:path>
            </a:pathLst>
          </a:custGeom>
          <a:solidFill>
            <a:srgbClr val="353535"/>
          </a:solidFill>
          <a:ln w="0">
            <a:noFill/>
          </a:ln>
        </p:spPr>
      </p:sp>
      <p:sp>
        <p:nvSpPr>
          <p:cNvPr id="1084" name="Freeform 1083"/>
          <p:cNvSpPr/>
          <p:nvPr/>
        </p:nvSpPr>
        <p:spPr>
          <a:xfrm>
            <a:off x="16552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363636"/>
          </a:solidFill>
          <a:ln w="0">
            <a:noFill/>
          </a:ln>
        </p:spPr>
      </p:sp>
      <p:sp>
        <p:nvSpPr>
          <p:cNvPr id="1085" name="Freeform 1084"/>
          <p:cNvSpPr/>
          <p:nvPr/>
        </p:nvSpPr>
        <p:spPr>
          <a:xfrm>
            <a:off x="167364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363636"/>
          </a:solidFill>
          <a:ln w="0">
            <a:noFill/>
          </a:ln>
        </p:spPr>
      </p:sp>
      <p:sp>
        <p:nvSpPr>
          <p:cNvPr id="1086" name="Freeform 1085"/>
          <p:cNvSpPr/>
          <p:nvPr/>
        </p:nvSpPr>
        <p:spPr>
          <a:xfrm>
            <a:off x="169200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373737"/>
          </a:solidFill>
          <a:ln w="0">
            <a:noFill/>
          </a:ln>
        </p:spPr>
      </p:sp>
      <p:sp>
        <p:nvSpPr>
          <p:cNvPr id="1087" name="Freeform 1086"/>
          <p:cNvSpPr/>
          <p:nvPr/>
        </p:nvSpPr>
        <p:spPr>
          <a:xfrm>
            <a:off x="1710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73737"/>
          </a:solidFill>
          <a:ln w="0">
            <a:noFill/>
          </a:ln>
        </p:spPr>
      </p:sp>
      <p:sp>
        <p:nvSpPr>
          <p:cNvPr id="1088" name="Freeform 1087"/>
          <p:cNvSpPr/>
          <p:nvPr/>
        </p:nvSpPr>
        <p:spPr>
          <a:xfrm>
            <a:off x="1729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83838"/>
          </a:solidFill>
          <a:ln w="0">
            <a:noFill/>
          </a:ln>
        </p:spPr>
      </p:sp>
      <p:sp>
        <p:nvSpPr>
          <p:cNvPr id="1089" name="Freeform 1088"/>
          <p:cNvSpPr/>
          <p:nvPr/>
        </p:nvSpPr>
        <p:spPr>
          <a:xfrm>
            <a:off x="1747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83838"/>
          </a:solidFill>
          <a:ln w="0">
            <a:noFill/>
          </a:ln>
        </p:spPr>
      </p:sp>
      <p:sp>
        <p:nvSpPr>
          <p:cNvPr id="1090" name="Freeform 1089"/>
          <p:cNvSpPr/>
          <p:nvPr/>
        </p:nvSpPr>
        <p:spPr>
          <a:xfrm>
            <a:off x="1765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93939"/>
          </a:solidFill>
          <a:ln w="0">
            <a:noFill/>
          </a:ln>
        </p:spPr>
      </p:sp>
      <p:sp>
        <p:nvSpPr>
          <p:cNvPr id="1091" name="Freeform 1090"/>
          <p:cNvSpPr/>
          <p:nvPr/>
        </p:nvSpPr>
        <p:spPr>
          <a:xfrm>
            <a:off x="1784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93939"/>
          </a:solidFill>
          <a:ln w="0">
            <a:noFill/>
          </a:ln>
        </p:spPr>
      </p:sp>
      <p:sp>
        <p:nvSpPr>
          <p:cNvPr id="1092" name="Freeform 1091"/>
          <p:cNvSpPr/>
          <p:nvPr/>
        </p:nvSpPr>
        <p:spPr>
          <a:xfrm>
            <a:off x="1802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A3A3A"/>
          </a:solidFill>
          <a:ln w="0">
            <a:noFill/>
          </a:ln>
        </p:spPr>
      </p:sp>
      <p:sp>
        <p:nvSpPr>
          <p:cNvPr id="1093" name="Freeform 1092"/>
          <p:cNvSpPr/>
          <p:nvPr/>
        </p:nvSpPr>
        <p:spPr>
          <a:xfrm>
            <a:off x="18208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A3A3A"/>
          </a:solidFill>
          <a:ln w="0">
            <a:noFill/>
          </a:ln>
        </p:spPr>
      </p:sp>
      <p:sp>
        <p:nvSpPr>
          <p:cNvPr id="1094" name="Freeform 1093"/>
          <p:cNvSpPr/>
          <p:nvPr/>
        </p:nvSpPr>
        <p:spPr>
          <a:xfrm>
            <a:off x="18392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B3B3B"/>
          </a:solidFill>
          <a:ln w="0">
            <a:noFill/>
          </a:ln>
        </p:spPr>
      </p:sp>
      <p:sp>
        <p:nvSpPr>
          <p:cNvPr id="1095" name="Freeform 1094"/>
          <p:cNvSpPr/>
          <p:nvPr/>
        </p:nvSpPr>
        <p:spPr>
          <a:xfrm>
            <a:off x="185760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3B3B3B"/>
          </a:solidFill>
          <a:ln w="0">
            <a:noFill/>
          </a:ln>
        </p:spPr>
      </p:sp>
      <p:sp>
        <p:nvSpPr>
          <p:cNvPr id="1096" name="Freeform 1095"/>
          <p:cNvSpPr/>
          <p:nvPr/>
        </p:nvSpPr>
        <p:spPr>
          <a:xfrm>
            <a:off x="187596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3C3C3C"/>
          </a:solidFill>
          <a:ln w="0">
            <a:noFill/>
          </a:ln>
        </p:spPr>
      </p:sp>
      <p:sp>
        <p:nvSpPr>
          <p:cNvPr id="1097" name="Freeform 1096"/>
          <p:cNvSpPr/>
          <p:nvPr/>
        </p:nvSpPr>
        <p:spPr>
          <a:xfrm>
            <a:off x="189432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3C3C3C"/>
          </a:solidFill>
          <a:ln w="0">
            <a:noFill/>
          </a:ln>
        </p:spPr>
      </p:sp>
      <p:sp>
        <p:nvSpPr>
          <p:cNvPr id="1098" name="Freeform 1097"/>
          <p:cNvSpPr/>
          <p:nvPr/>
        </p:nvSpPr>
        <p:spPr>
          <a:xfrm>
            <a:off x="1913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D3D3D"/>
          </a:solidFill>
          <a:ln w="0">
            <a:noFill/>
          </a:ln>
        </p:spPr>
      </p:sp>
      <p:sp>
        <p:nvSpPr>
          <p:cNvPr id="1099" name="Freeform 1098"/>
          <p:cNvSpPr/>
          <p:nvPr/>
        </p:nvSpPr>
        <p:spPr>
          <a:xfrm>
            <a:off x="1931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D3D3D"/>
          </a:solidFill>
          <a:ln w="0">
            <a:noFill/>
          </a:ln>
        </p:spPr>
      </p:sp>
      <p:sp>
        <p:nvSpPr>
          <p:cNvPr id="1100" name="Freeform 1099"/>
          <p:cNvSpPr/>
          <p:nvPr/>
        </p:nvSpPr>
        <p:spPr>
          <a:xfrm>
            <a:off x="1949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E3E3E"/>
          </a:solidFill>
          <a:ln w="0">
            <a:noFill/>
          </a:ln>
        </p:spPr>
      </p:sp>
      <p:sp>
        <p:nvSpPr>
          <p:cNvPr id="1101" name="Freeform 1100"/>
          <p:cNvSpPr/>
          <p:nvPr/>
        </p:nvSpPr>
        <p:spPr>
          <a:xfrm>
            <a:off x="1968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E3E3E"/>
          </a:solidFill>
          <a:ln w="0">
            <a:noFill/>
          </a:ln>
        </p:spPr>
      </p:sp>
      <p:sp>
        <p:nvSpPr>
          <p:cNvPr id="1102" name="Freeform 1101"/>
          <p:cNvSpPr/>
          <p:nvPr/>
        </p:nvSpPr>
        <p:spPr>
          <a:xfrm>
            <a:off x="1986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F3F3F"/>
          </a:solidFill>
          <a:ln w="0">
            <a:noFill/>
          </a:ln>
        </p:spPr>
      </p:sp>
      <p:sp>
        <p:nvSpPr>
          <p:cNvPr id="1103" name="Freeform 1102"/>
          <p:cNvSpPr/>
          <p:nvPr/>
        </p:nvSpPr>
        <p:spPr>
          <a:xfrm>
            <a:off x="2004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3F3F3F"/>
          </a:solidFill>
          <a:ln w="0">
            <a:noFill/>
          </a:ln>
        </p:spPr>
      </p:sp>
      <p:sp>
        <p:nvSpPr>
          <p:cNvPr id="1104" name="Freeform 1103"/>
          <p:cNvSpPr/>
          <p:nvPr/>
        </p:nvSpPr>
        <p:spPr>
          <a:xfrm>
            <a:off x="2023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04040"/>
          </a:solidFill>
          <a:ln w="0">
            <a:noFill/>
          </a:ln>
        </p:spPr>
      </p:sp>
      <p:sp>
        <p:nvSpPr>
          <p:cNvPr id="1105" name="Freeform 1104"/>
          <p:cNvSpPr/>
          <p:nvPr/>
        </p:nvSpPr>
        <p:spPr>
          <a:xfrm>
            <a:off x="20415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04040"/>
          </a:solidFill>
          <a:ln w="0">
            <a:noFill/>
          </a:ln>
        </p:spPr>
      </p:sp>
      <p:sp>
        <p:nvSpPr>
          <p:cNvPr id="1106" name="Freeform 1105"/>
          <p:cNvSpPr/>
          <p:nvPr/>
        </p:nvSpPr>
        <p:spPr>
          <a:xfrm>
            <a:off x="20599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14141"/>
          </a:solidFill>
          <a:ln w="0">
            <a:noFill/>
          </a:ln>
        </p:spPr>
      </p:sp>
      <p:sp>
        <p:nvSpPr>
          <p:cNvPr id="1107" name="Freeform 1106"/>
          <p:cNvSpPr/>
          <p:nvPr/>
        </p:nvSpPr>
        <p:spPr>
          <a:xfrm>
            <a:off x="20782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414141"/>
          </a:solidFill>
          <a:ln w="0">
            <a:noFill/>
          </a:ln>
        </p:spPr>
      </p:sp>
      <p:sp>
        <p:nvSpPr>
          <p:cNvPr id="1108" name="Freeform 1107"/>
          <p:cNvSpPr/>
          <p:nvPr/>
        </p:nvSpPr>
        <p:spPr>
          <a:xfrm>
            <a:off x="209664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424242"/>
          </a:solidFill>
          <a:ln w="0">
            <a:noFill/>
          </a:ln>
        </p:spPr>
      </p:sp>
      <p:sp>
        <p:nvSpPr>
          <p:cNvPr id="1109" name="Freeform 1108"/>
          <p:cNvSpPr/>
          <p:nvPr/>
        </p:nvSpPr>
        <p:spPr>
          <a:xfrm>
            <a:off x="211500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424242"/>
          </a:solidFill>
          <a:ln w="0">
            <a:noFill/>
          </a:ln>
        </p:spPr>
      </p:sp>
      <p:sp>
        <p:nvSpPr>
          <p:cNvPr id="1110" name="Freeform 1109"/>
          <p:cNvSpPr/>
          <p:nvPr/>
        </p:nvSpPr>
        <p:spPr>
          <a:xfrm>
            <a:off x="2133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34343"/>
          </a:solidFill>
          <a:ln w="0">
            <a:noFill/>
          </a:ln>
        </p:spPr>
      </p:sp>
      <p:sp>
        <p:nvSpPr>
          <p:cNvPr id="1111" name="Freeform 1110"/>
          <p:cNvSpPr/>
          <p:nvPr/>
        </p:nvSpPr>
        <p:spPr>
          <a:xfrm>
            <a:off x="2152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34343"/>
          </a:solidFill>
          <a:ln w="0">
            <a:noFill/>
          </a:ln>
        </p:spPr>
      </p:sp>
      <p:sp>
        <p:nvSpPr>
          <p:cNvPr id="1112" name="Freeform 1111"/>
          <p:cNvSpPr/>
          <p:nvPr/>
        </p:nvSpPr>
        <p:spPr>
          <a:xfrm>
            <a:off x="2170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44444"/>
          </a:solidFill>
          <a:ln w="0">
            <a:noFill/>
          </a:ln>
        </p:spPr>
      </p:sp>
      <p:sp>
        <p:nvSpPr>
          <p:cNvPr id="1113" name="Freeform 1112"/>
          <p:cNvSpPr/>
          <p:nvPr/>
        </p:nvSpPr>
        <p:spPr>
          <a:xfrm>
            <a:off x="2188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44444"/>
          </a:solidFill>
          <a:ln w="0">
            <a:noFill/>
          </a:ln>
        </p:spPr>
      </p:sp>
      <p:sp>
        <p:nvSpPr>
          <p:cNvPr id="1114" name="Freeform 1113"/>
          <p:cNvSpPr/>
          <p:nvPr/>
        </p:nvSpPr>
        <p:spPr>
          <a:xfrm>
            <a:off x="2207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54545"/>
          </a:solidFill>
          <a:ln w="0">
            <a:noFill/>
          </a:ln>
        </p:spPr>
      </p:sp>
      <p:sp>
        <p:nvSpPr>
          <p:cNvPr id="1115" name="Freeform 1114"/>
          <p:cNvSpPr/>
          <p:nvPr/>
        </p:nvSpPr>
        <p:spPr>
          <a:xfrm>
            <a:off x="2225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54545"/>
          </a:solidFill>
          <a:ln w="0">
            <a:noFill/>
          </a:ln>
        </p:spPr>
      </p:sp>
      <p:sp>
        <p:nvSpPr>
          <p:cNvPr id="1116" name="Freeform 1115"/>
          <p:cNvSpPr/>
          <p:nvPr/>
        </p:nvSpPr>
        <p:spPr>
          <a:xfrm>
            <a:off x="22438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64646"/>
          </a:solidFill>
          <a:ln w="0">
            <a:noFill/>
          </a:ln>
        </p:spPr>
      </p:sp>
      <p:sp>
        <p:nvSpPr>
          <p:cNvPr id="1117" name="Freeform 1116"/>
          <p:cNvSpPr/>
          <p:nvPr/>
        </p:nvSpPr>
        <p:spPr>
          <a:xfrm>
            <a:off x="22622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64646"/>
          </a:solidFill>
          <a:ln w="0">
            <a:noFill/>
          </a:ln>
        </p:spPr>
      </p:sp>
      <p:sp>
        <p:nvSpPr>
          <p:cNvPr id="1118" name="Freeform 1117"/>
          <p:cNvSpPr/>
          <p:nvPr/>
        </p:nvSpPr>
        <p:spPr>
          <a:xfrm>
            <a:off x="228060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474747"/>
          </a:solidFill>
          <a:ln w="0">
            <a:noFill/>
          </a:ln>
        </p:spPr>
      </p:sp>
      <p:sp>
        <p:nvSpPr>
          <p:cNvPr id="1119" name="Freeform 1118"/>
          <p:cNvSpPr/>
          <p:nvPr/>
        </p:nvSpPr>
        <p:spPr>
          <a:xfrm>
            <a:off x="229896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474747"/>
          </a:solidFill>
          <a:ln w="0">
            <a:noFill/>
          </a:ln>
        </p:spPr>
      </p:sp>
      <p:sp>
        <p:nvSpPr>
          <p:cNvPr id="1120" name="Freeform 1119"/>
          <p:cNvSpPr/>
          <p:nvPr/>
        </p:nvSpPr>
        <p:spPr>
          <a:xfrm>
            <a:off x="231732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484848"/>
          </a:solidFill>
          <a:ln w="0">
            <a:noFill/>
          </a:ln>
        </p:spPr>
      </p:sp>
      <p:sp>
        <p:nvSpPr>
          <p:cNvPr id="1121" name="Freeform 1120"/>
          <p:cNvSpPr/>
          <p:nvPr/>
        </p:nvSpPr>
        <p:spPr>
          <a:xfrm>
            <a:off x="2336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84848"/>
          </a:solidFill>
          <a:ln w="0">
            <a:noFill/>
          </a:ln>
        </p:spPr>
      </p:sp>
      <p:sp>
        <p:nvSpPr>
          <p:cNvPr id="1122" name="Freeform 1121"/>
          <p:cNvSpPr/>
          <p:nvPr/>
        </p:nvSpPr>
        <p:spPr>
          <a:xfrm>
            <a:off x="2354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94949"/>
          </a:solidFill>
          <a:ln w="0">
            <a:noFill/>
          </a:ln>
        </p:spPr>
      </p:sp>
      <p:sp>
        <p:nvSpPr>
          <p:cNvPr id="1123" name="Freeform 1122"/>
          <p:cNvSpPr/>
          <p:nvPr/>
        </p:nvSpPr>
        <p:spPr>
          <a:xfrm>
            <a:off x="2372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94949"/>
          </a:solidFill>
          <a:ln w="0">
            <a:noFill/>
          </a:ln>
        </p:spPr>
      </p:sp>
      <p:sp>
        <p:nvSpPr>
          <p:cNvPr id="1124" name="Freeform 1123"/>
          <p:cNvSpPr/>
          <p:nvPr/>
        </p:nvSpPr>
        <p:spPr>
          <a:xfrm>
            <a:off x="2391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A4A4A"/>
          </a:solidFill>
          <a:ln w="0">
            <a:noFill/>
          </a:ln>
        </p:spPr>
      </p:sp>
      <p:sp>
        <p:nvSpPr>
          <p:cNvPr id="1125" name="Freeform 1124"/>
          <p:cNvSpPr/>
          <p:nvPr/>
        </p:nvSpPr>
        <p:spPr>
          <a:xfrm>
            <a:off x="2409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A4A4A"/>
          </a:solidFill>
          <a:ln w="0">
            <a:noFill/>
          </a:ln>
        </p:spPr>
      </p:sp>
      <p:sp>
        <p:nvSpPr>
          <p:cNvPr id="1126" name="Freeform 1125"/>
          <p:cNvSpPr/>
          <p:nvPr/>
        </p:nvSpPr>
        <p:spPr>
          <a:xfrm>
            <a:off x="2427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B4B4B"/>
          </a:solidFill>
          <a:ln w="0">
            <a:noFill/>
          </a:ln>
        </p:spPr>
      </p:sp>
      <p:sp>
        <p:nvSpPr>
          <p:cNvPr id="1127" name="Freeform 1126"/>
          <p:cNvSpPr/>
          <p:nvPr/>
        </p:nvSpPr>
        <p:spPr>
          <a:xfrm>
            <a:off x="2446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B4B4B"/>
          </a:solidFill>
          <a:ln w="0">
            <a:noFill/>
          </a:ln>
        </p:spPr>
      </p:sp>
      <p:sp>
        <p:nvSpPr>
          <p:cNvPr id="1128" name="Freeform 1127"/>
          <p:cNvSpPr/>
          <p:nvPr/>
        </p:nvSpPr>
        <p:spPr>
          <a:xfrm>
            <a:off x="24645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C4C4C"/>
          </a:solidFill>
          <a:ln w="0">
            <a:noFill/>
          </a:ln>
        </p:spPr>
      </p:sp>
      <p:sp>
        <p:nvSpPr>
          <p:cNvPr id="1129" name="Freeform 1128"/>
          <p:cNvSpPr/>
          <p:nvPr/>
        </p:nvSpPr>
        <p:spPr>
          <a:xfrm>
            <a:off x="24829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D4D4D"/>
          </a:solidFill>
          <a:ln w="0">
            <a:noFill/>
          </a:ln>
        </p:spPr>
      </p:sp>
      <p:sp>
        <p:nvSpPr>
          <p:cNvPr id="1130" name="Freeform 1129"/>
          <p:cNvSpPr/>
          <p:nvPr/>
        </p:nvSpPr>
        <p:spPr>
          <a:xfrm>
            <a:off x="25012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4D4D4D"/>
          </a:solidFill>
          <a:ln w="0">
            <a:noFill/>
          </a:ln>
        </p:spPr>
      </p:sp>
      <p:sp>
        <p:nvSpPr>
          <p:cNvPr id="1131" name="Freeform 1130"/>
          <p:cNvSpPr/>
          <p:nvPr/>
        </p:nvSpPr>
        <p:spPr>
          <a:xfrm>
            <a:off x="251964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4E4E4E"/>
          </a:solidFill>
          <a:ln w="0">
            <a:noFill/>
          </a:ln>
        </p:spPr>
      </p:sp>
      <p:sp>
        <p:nvSpPr>
          <p:cNvPr id="1132" name="Freeform 1131"/>
          <p:cNvSpPr/>
          <p:nvPr/>
        </p:nvSpPr>
        <p:spPr>
          <a:xfrm>
            <a:off x="2538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E4E4E"/>
          </a:solidFill>
          <a:ln w="0">
            <a:noFill/>
          </a:ln>
        </p:spPr>
      </p:sp>
      <p:sp>
        <p:nvSpPr>
          <p:cNvPr id="1133" name="Freeform 1132"/>
          <p:cNvSpPr/>
          <p:nvPr/>
        </p:nvSpPr>
        <p:spPr>
          <a:xfrm>
            <a:off x="2556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4F4F4F"/>
          </a:solidFill>
          <a:ln w="0">
            <a:noFill/>
          </a:ln>
        </p:spPr>
      </p:sp>
      <p:sp>
        <p:nvSpPr>
          <p:cNvPr id="1134" name="Freeform 1133"/>
          <p:cNvSpPr/>
          <p:nvPr/>
        </p:nvSpPr>
        <p:spPr>
          <a:xfrm>
            <a:off x="2575080" y="1003680"/>
            <a:ext cx="1067040" cy="4301640"/>
          </a:xfrm>
          <a:custGeom>
            <a:avLst/>
            <a:gdLst/>
            <a:ahLst/>
            <a:cxnLst/>
            <a:rect l="0" t="0" r="r" b="b"/>
            <a:pathLst>
              <a:path w="2964" h="11949">
                <a:moveTo>
                  <a:pt x="0" y="11949"/>
                </a:moveTo>
                <a:lnTo>
                  <a:pt x="2963" y="0"/>
                </a:lnTo>
                <a:lnTo>
                  <a:pt x="2964" y="203"/>
                </a:lnTo>
                <a:lnTo>
                  <a:pt x="51" y="11949"/>
                </a:lnTo>
                <a:lnTo>
                  <a:pt x="0" y="11949"/>
                </a:lnTo>
                <a:close/>
              </a:path>
            </a:pathLst>
          </a:custGeom>
          <a:solidFill>
            <a:srgbClr val="4F4F4F"/>
          </a:solidFill>
          <a:ln w="0">
            <a:noFill/>
          </a:ln>
        </p:spPr>
      </p:sp>
      <p:sp>
        <p:nvSpPr>
          <p:cNvPr id="1135" name="Freeform 1134"/>
          <p:cNvSpPr/>
          <p:nvPr/>
        </p:nvSpPr>
        <p:spPr>
          <a:xfrm>
            <a:off x="2593440" y="1076760"/>
            <a:ext cx="1048680" cy="4228560"/>
          </a:xfrm>
          <a:custGeom>
            <a:avLst/>
            <a:gdLst/>
            <a:ahLst/>
            <a:cxnLst/>
            <a:rect l="0" t="0" r="r" b="b"/>
            <a:pathLst>
              <a:path w="2913" h="11746">
                <a:moveTo>
                  <a:pt x="0" y="11746"/>
                </a:moveTo>
                <a:lnTo>
                  <a:pt x="2913" y="0"/>
                </a:lnTo>
                <a:lnTo>
                  <a:pt x="2913" y="206"/>
                </a:lnTo>
                <a:lnTo>
                  <a:pt x="51" y="11746"/>
                </a:lnTo>
                <a:lnTo>
                  <a:pt x="0" y="11746"/>
                </a:lnTo>
                <a:close/>
              </a:path>
            </a:pathLst>
          </a:custGeom>
          <a:solidFill>
            <a:srgbClr val="505050"/>
          </a:solidFill>
          <a:ln w="0">
            <a:noFill/>
          </a:ln>
        </p:spPr>
      </p:sp>
      <p:sp>
        <p:nvSpPr>
          <p:cNvPr id="1136" name="Freeform 1135"/>
          <p:cNvSpPr/>
          <p:nvPr/>
        </p:nvSpPr>
        <p:spPr>
          <a:xfrm>
            <a:off x="2611800" y="1150920"/>
            <a:ext cx="1030320" cy="4154400"/>
          </a:xfrm>
          <a:custGeom>
            <a:avLst/>
            <a:gdLst/>
            <a:ahLst/>
            <a:cxnLst/>
            <a:rect l="0" t="0" r="r" b="b"/>
            <a:pathLst>
              <a:path w="2862" h="11540">
                <a:moveTo>
                  <a:pt x="0" y="11540"/>
                </a:moveTo>
                <a:lnTo>
                  <a:pt x="2862" y="0"/>
                </a:lnTo>
                <a:lnTo>
                  <a:pt x="2862" y="206"/>
                </a:lnTo>
                <a:lnTo>
                  <a:pt x="51" y="11540"/>
                </a:lnTo>
                <a:lnTo>
                  <a:pt x="0" y="11540"/>
                </a:lnTo>
                <a:close/>
              </a:path>
            </a:pathLst>
          </a:custGeom>
          <a:solidFill>
            <a:srgbClr val="505050"/>
          </a:solidFill>
          <a:ln w="0">
            <a:noFill/>
          </a:ln>
        </p:spPr>
      </p:sp>
      <p:sp>
        <p:nvSpPr>
          <p:cNvPr id="1137" name="Freeform 1136"/>
          <p:cNvSpPr/>
          <p:nvPr/>
        </p:nvSpPr>
        <p:spPr>
          <a:xfrm>
            <a:off x="2630160" y="1225080"/>
            <a:ext cx="1011960" cy="4080240"/>
          </a:xfrm>
          <a:custGeom>
            <a:avLst/>
            <a:gdLst/>
            <a:ahLst/>
            <a:cxnLst/>
            <a:rect l="0" t="0" r="r" b="b"/>
            <a:pathLst>
              <a:path w="2811" h="11334">
                <a:moveTo>
                  <a:pt x="0" y="11334"/>
                </a:moveTo>
                <a:lnTo>
                  <a:pt x="2811" y="0"/>
                </a:lnTo>
                <a:lnTo>
                  <a:pt x="2811" y="206"/>
                </a:lnTo>
                <a:lnTo>
                  <a:pt x="51" y="11334"/>
                </a:lnTo>
                <a:lnTo>
                  <a:pt x="0" y="11334"/>
                </a:lnTo>
                <a:close/>
              </a:path>
            </a:pathLst>
          </a:custGeom>
          <a:solidFill>
            <a:srgbClr val="515151"/>
          </a:solidFill>
          <a:ln w="0">
            <a:noFill/>
          </a:ln>
        </p:spPr>
      </p:sp>
      <p:sp>
        <p:nvSpPr>
          <p:cNvPr id="1138" name="Freeform 1137"/>
          <p:cNvSpPr/>
          <p:nvPr/>
        </p:nvSpPr>
        <p:spPr>
          <a:xfrm>
            <a:off x="2648520" y="1299240"/>
            <a:ext cx="993600" cy="4006080"/>
          </a:xfrm>
          <a:custGeom>
            <a:avLst/>
            <a:gdLst/>
            <a:ahLst/>
            <a:cxnLst/>
            <a:rect l="0" t="0" r="r" b="b"/>
            <a:pathLst>
              <a:path w="2760" h="11128">
                <a:moveTo>
                  <a:pt x="0" y="11128"/>
                </a:moveTo>
                <a:lnTo>
                  <a:pt x="2760" y="0"/>
                </a:lnTo>
                <a:lnTo>
                  <a:pt x="2760" y="206"/>
                </a:lnTo>
                <a:lnTo>
                  <a:pt x="51" y="11128"/>
                </a:lnTo>
                <a:lnTo>
                  <a:pt x="0" y="11128"/>
                </a:lnTo>
                <a:close/>
              </a:path>
            </a:pathLst>
          </a:custGeom>
          <a:solidFill>
            <a:srgbClr val="515151"/>
          </a:solidFill>
          <a:ln w="0">
            <a:noFill/>
          </a:ln>
        </p:spPr>
      </p:sp>
      <p:sp>
        <p:nvSpPr>
          <p:cNvPr id="1139" name="Freeform 1138"/>
          <p:cNvSpPr/>
          <p:nvPr/>
        </p:nvSpPr>
        <p:spPr>
          <a:xfrm>
            <a:off x="2666880" y="1373400"/>
            <a:ext cx="975240" cy="3931920"/>
          </a:xfrm>
          <a:custGeom>
            <a:avLst/>
            <a:gdLst/>
            <a:ahLst/>
            <a:cxnLst/>
            <a:rect l="0" t="0" r="r" b="b"/>
            <a:pathLst>
              <a:path w="2709" h="10922">
                <a:moveTo>
                  <a:pt x="0" y="10922"/>
                </a:moveTo>
                <a:lnTo>
                  <a:pt x="2709" y="0"/>
                </a:lnTo>
                <a:lnTo>
                  <a:pt x="2709" y="206"/>
                </a:lnTo>
                <a:lnTo>
                  <a:pt x="51" y="10922"/>
                </a:lnTo>
                <a:lnTo>
                  <a:pt x="0" y="10922"/>
                </a:lnTo>
                <a:close/>
              </a:path>
            </a:pathLst>
          </a:custGeom>
          <a:solidFill>
            <a:srgbClr val="525252"/>
          </a:solidFill>
          <a:ln w="0">
            <a:noFill/>
          </a:ln>
        </p:spPr>
      </p:sp>
      <p:sp>
        <p:nvSpPr>
          <p:cNvPr id="1140" name="Freeform 1139"/>
          <p:cNvSpPr/>
          <p:nvPr/>
        </p:nvSpPr>
        <p:spPr>
          <a:xfrm>
            <a:off x="2685240" y="1447560"/>
            <a:ext cx="956880" cy="3857760"/>
          </a:xfrm>
          <a:custGeom>
            <a:avLst/>
            <a:gdLst/>
            <a:ahLst/>
            <a:cxnLst/>
            <a:rect l="0" t="0" r="r" b="b"/>
            <a:pathLst>
              <a:path w="2658" h="10716">
                <a:moveTo>
                  <a:pt x="0" y="10716"/>
                </a:moveTo>
                <a:lnTo>
                  <a:pt x="2658" y="0"/>
                </a:lnTo>
                <a:lnTo>
                  <a:pt x="2658" y="206"/>
                </a:lnTo>
                <a:lnTo>
                  <a:pt x="51" y="10716"/>
                </a:lnTo>
                <a:lnTo>
                  <a:pt x="0" y="10716"/>
                </a:lnTo>
                <a:close/>
              </a:path>
            </a:pathLst>
          </a:custGeom>
          <a:solidFill>
            <a:srgbClr val="525252"/>
          </a:solidFill>
          <a:ln w="0">
            <a:noFill/>
          </a:ln>
        </p:spPr>
      </p:sp>
      <p:sp>
        <p:nvSpPr>
          <p:cNvPr id="1141" name="Freeform 1140"/>
          <p:cNvSpPr/>
          <p:nvPr/>
        </p:nvSpPr>
        <p:spPr>
          <a:xfrm>
            <a:off x="2703600" y="1521720"/>
            <a:ext cx="938520" cy="3783600"/>
          </a:xfrm>
          <a:custGeom>
            <a:avLst/>
            <a:gdLst/>
            <a:ahLst/>
            <a:cxnLst/>
            <a:rect l="0" t="0" r="r" b="b"/>
            <a:pathLst>
              <a:path w="2607" h="10510">
                <a:moveTo>
                  <a:pt x="0" y="10510"/>
                </a:moveTo>
                <a:lnTo>
                  <a:pt x="2607" y="0"/>
                </a:lnTo>
                <a:lnTo>
                  <a:pt x="2607" y="206"/>
                </a:lnTo>
                <a:lnTo>
                  <a:pt x="51" y="10510"/>
                </a:lnTo>
                <a:lnTo>
                  <a:pt x="0" y="10510"/>
                </a:lnTo>
                <a:close/>
              </a:path>
            </a:pathLst>
          </a:custGeom>
          <a:solidFill>
            <a:srgbClr val="535353"/>
          </a:solidFill>
          <a:ln w="0">
            <a:noFill/>
          </a:ln>
        </p:spPr>
      </p:sp>
      <p:sp>
        <p:nvSpPr>
          <p:cNvPr id="1142" name="Freeform 1141"/>
          <p:cNvSpPr/>
          <p:nvPr/>
        </p:nvSpPr>
        <p:spPr>
          <a:xfrm>
            <a:off x="2721960" y="1595880"/>
            <a:ext cx="920160" cy="3709440"/>
          </a:xfrm>
          <a:custGeom>
            <a:avLst/>
            <a:gdLst/>
            <a:ahLst/>
            <a:cxnLst/>
            <a:rect l="0" t="0" r="r" b="b"/>
            <a:pathLst>
              <a:path w="2556" h="10304">
                <a:moveTo>
                  <a:pt x="0" y="10304"/>
                </a:moveTo>
                <a:lnTo>
                  <a:pt x="2556" y="0"/>
                </a:lnTo>
                <a:lnTo>
                  <a:pt x="2556" y="206"/>
                </a:lnTo>
                <a:lnTo>
                  <a:pt x="51" y="10304"/>
                </a:lnTo>
                <a:lnTo>
                  <a:pt x="0" y="10304"/>
                </a:lnTo>
                <a:close/>
              </a:path>
            </a:pathLst>
          </a:custGeom>
          <a:solidFill>
            <a:srgbClr val="535353"/>
          </a:solidFill>
          <a:ln w="0">
            <a:noFill/>
          </a:ln>
        </p:spPr>
      </p:sp>
      <p:sp>
        <p:nvSpPr>
          <p:cNvPr id="1143" name="Freeform 1142"/>
          <p:cNvSpPr/>
          <p:nvPr/>
        </p:nvSpPr>
        <p:spPr>
          <a:xfrm>
            <a:off x="2740320" y="1670040"/>
            <a:ext cx="901800" cy="3635280"/>
          </a:xfrm>
          <a:custGeom>
            <a:avLst/>
            <a:gdLst/>
            <a:ahLst/>
            <a:cxnLst/>
            <a:rect l="0" t="0" r="r" b="b"/>
            <a:pathLst>
              <a:path w="2505" h="10098">
                <a:moveTo>
                  <a:pt x="0" y="10098"/>
                </a:moveTo>
                <a:lnTo>
                  <a:pt x="2505" y="0"/>
                </a:lnTo>
                <a:lnTo>
                  <a:pt x="2505" y="206"/>
                </a:lnTo>
                <a:lnTo>
                  <a:pt x="52" y="10098"/>
                </a:lnTo>
                <a:lnTo>
                  <a:pt x="0" y="10098"/>
                </a:lnTo>
                <a:close/>
              </a:path>
            </a:pathLst>
          </a:custGeom>
          <a:solidFill>
            <a:srgbClr val="545454"/>
          </a:solidFill>
          <a:ln w="0">
            <a:noFill/>
          </a:ln>
        </p:spPr>
      </p:sp>
      <p:sp>
        <p:nvSpPr>
          <p:cNvPr id="1144" name="Freeform 1143"/>
          <p:cNvSpPr/>
          <p:nvPr/>
        </p:nvSpPr>
        <p:spPr>
          <a:xfrm>
            <a:off x="2759040" y="1744200"/>
            <a:ext cx="883080" cy="3561120"/>
          </a:xfrm>
          <a:custGeom>
            <a:avLst/>
            <a:gdLst/>
            <a:ahLst/>
            <a:cxnLst/>
            <a:rect l="0" t="0" r="r" b="b"/>
            <a:pathLst>
              <a:path w="2453" h="9892">
                <a:moveTo>
                  <a:pt x="0" y="9892"/>
                </a:moveTo>
                <a:lnTo>
                  <a:pt x="2453" y="0"/>
                </a:lnTo>
                <a:lnTo>
                  <a:pt x="2453" y="207"/>
                </a:lnTo>
                <a:lnTo>
                  <a:pt x="51" y="9892"/>
                </a:lnTo>
                <a:lnTo>
                  <a:pt x="0" y="9892"/>
                </a:lnTo>
                <a:close/>
              </a:path>
            </a:pathLst>
          </a:custGeom>
          <a:solidFill>
            <a:srgbClr val="545454"/>
          </a:solidFill>
          <a:ln w="0">
            <a:noFill/>
          </a:ln>
        </p:spPr>
      </p:sp>
      <p:sp>
        <p:nvSpPr>
          <p:cNvPr id="1145" name="Freeform 1144"/>
          <p:cNvSpPr/>
          <p:nvPr/>
        </p:nvSpPr>
        <p:spPr>
          <a:xfrm>
            <a:off x="2777400" y="1818360"/>
            <a:ext cx="864720" cy="3486960"/>
          </a:xfrm>
          <a:custGeom>
            <a:avLst/>
            <a:gdLst/>
            <a:ahLst/>
            <a:cxnLst/>
            <a:rect l="0" t="0" r="r" b="b"/>
            <a:pathLst>
              <a:path w="2402" h="9686">
                <a:moveTo>
                  <a:pt x="0" y="9686"/>
                </a:moveTo>
                <a:lnTo>
                  <a:pt x="2402" y="0"/>
                </a:lnTo>
                <a:lnTo>
                  <a:pt x="2402" y="206"/>
                </a:lnTo>
                <a:lnTo>
                  <a:pt x="51" y="9686"/>
                </a:lnTo>
                <a:lnTo>
                  <a:pt x="0" y="9686"/>
                </a:lnTo>
                <a:close/>
              </a:path>
            </a:pathLst>
          </a:custGeom>
          <a:solidFill>
            <a:srgbClr val="555555"/>
          </a:solidFill>
          <a:ln w="0">
            <a:noFill/>
          </a:ln>
        </p:spPr>
      </p:sp>
      <p:sp>
        <p:nvSpPr>
          <p:cNvPr id="1146" name="Freeform 1145"/>
          <p:cNvSpPr/>
          <p:nvPr/>
        </p:nvSpPr>
        <p:spPr>
          <a:xfrm>
            <a:off x="2795760" y="1892520"/>
            <a:ext cx="846360" cy="3412800"/>
          </a:xfrm>
          <a:custGeom>
            <a:avLst/>
            <a:gdLst/>
            <a:ahLst/>
            <a:cxnLst/>
            <a:rect l="0" t="0" r="r" b="b"/>
            <a:pathLst>
              <a:path w="2351" h="9480">
                <a:moveTo>
                  <a:pt x="0" y="9480"/>
                </a:moveTo>
                <a:lnTo>
                  <a:pt x="2351" y="0"/>
                </a:lnTo>
                <a:lnTo>
                  <a:pt x="2351" y="206"/>
                </a:lnTo>
                <a:lnTo>
                  <a:pt x="51" y="9480"/>
                </a:lnTo>
                <a:lnTo>
                  <a:pt x="0" y="9480"/>
                </a:lnTo>
                <a:close/>
              </a:path>
            </a:pathLst>
          </a:custGeom>
          <a:solidFill>
            <a:srgbClr val="555555"/>
          </a:solidFill>
          <a:ln w="0">
            <a:noFill/>
          </a:ln>
        </p:spPr>
      </p:sp>
      <p:sp>
        <p:nvSpPr>
          <p:cNvPr id="1147" name="Freeform 1146"/>
          <p:cNvSpPr/>
          <p:nvPr/>
        </p:nvSpPr>
        <p:spPr>
          <a:xfrm>
            <a:off x="2814120" y="1966680"/>
            <a:ext cx="828000" cy="3338640"/>
          </a:xfrm>
          <a:custGeom>
            <a:avLst/>
            <a:gdLst/>
            <a:ahLst/>
            <a:cxnLst/>
            <a:rect l="0" t="0" r="r" b="b"/>
            <a:pathLst>
              <a:path w="2300" h="9274">
                <a:moveTo>
                  <a:pt x="0" y="9274"/>
                </a:moveTo>
                <a:lnTo>
                  <a:pt x="2300" y="0"/>
                </a:lnTo>
                <a:lnTo>
                  <a:pt x="2300" y="206"/>
                </a:lnTo>
                <a:lnTo>
                  <a:pt x="51" y="9274"/>
                </a:lnTo>
                <a:lnTo>
                  <a:pt x="0" y="9274"/>
                </a:lnTo>
                <a:close/>
              </a:path>
            </a:pathLst>
          </a:custGeom>
          <a:solidFill>
            <a:srgbClr val="565656"/>
          </a:solidFill>
          <a:ln w="0">
            <a:noFill/>
          </a:ln>
        </p:spPr>
      </p:sp>
      <p:sp>
        <p:nvSpPr>
          <p:cNvPr id="1148" name="Freeform 1147"/>
          <p:cNvSpPr/>
          <p:nvPr/>
        </p:nvSpPr>
        <p:spPr>
          <a:xfrm>
            <a:off x="2832480" y="2040840"/>
            <a:ext cx="809640" cy="3264480"/>
          </a:xfrm>
          <a:custGeom>
            <a:avLst/>
            <a:gdLst/>
            <a:ahLst/>
            <a:cxnLst/>
            <a:rect l="0" t="0" r="r" b="b"/>
            <a:pathLst>
              <a:path w="2249" h="9068">
                <a:moveTo>
                  <a:pt x="0" y="9068"/>
                </a:moveTo>
                <a:lnTo>
                  <a:pt x="2249" y="0"/>
                </a:lnTo>
                <a:lnTo>
                  <a:pt x="2249" y="207"/>
                </a:lnTo>
                <a:lnTo>
                  <a:pt x="51" y="9068"/>
                </a:lnTo>
                <a:lnTo>
                  <a:pt x="0" y="9068"/>
                </a:lnTo>
                <a:close/>
              </a:path>
            </a:pathLst>
          </a:custGeom>
          <a:solidFill>
            <a:srgbClr val="565656"/>
          </a:solidFill>
          <a:ln w="0">
            <a:noFill/>
          </a:ln>
        </p:spPr>
      </p:sp>
      <p:sp>
        <p:nvSpPr>
          <p:cNvPr id="1149" name="Freeform 1148"/>
          <p:cNvSpPr/>
          <p:nvPr/>
        </p:nvSpPr>
        <p:spPr>
          <a:xfrm>
            <a:off x="2850840" y="2115360"/>
            <a:ext cx="791280" cy="3189960"/>
          </a:xfrm>
          <a:custGeom>
            <a:avLst/>
            <a:gdLst/>
            <a:ahLst/>
            <a:cxnLst/>
            <a:rect l="0" t="0" r="r" b="b"/>
            <a:pathLst>
              <a:path w="2198" h="8861">
                <a:moveTo>
                  <a:pt x="0" y="8861"/>
                </a:moveTo>
                <a:lnTo>
                  <a:pt x="2198" y="0"/>
                </a:lnTo>
                <a:lnTo>
                  <a:pt x="2198" y="206"/>
                </a:lnTo>
                <a:lnTo>
                  <a:pt x="51" y="8861"/>
                </a:lnTo>
                <a:lnTo>
                  <a:pt x="0" y="8861"/>
                </a:lnTo>
                <a:close/>
              </a:path>
            </a:pathLst>
          </a:custGeom>
          <a:solidFill>
            <a:srgbClr val="575757"/>
          </a:solidFill>
          <a:ln w="0">
            <a:noFill/>
          </a:ln>
        </p:spPr>
      </p:sp>
      <p:sp>
        <p:nvSpPr>
          <p:cNvPr id="1150" name="Freeform 1149"/>
          <p:cNvSpPr/>
          <p:nvPr/>
        </p:nvSpPr>
        <p:spPr>
          <a:xfrm>
            <a:off x="2869200" y="2189520"/>
            <a:ext cx="772920" cy="3115800"/>
          </a:xfrm>
          <a:custGeom>
            <a:avLst/>
            <a:gdLst/>
            <a:ahLst/>
            <a:cxnLst/>
            <a:rect l="0" t="0" r="r" b="b"/>
            <a:pathLst>
              <a:path w="2147" h="8655">
                <a:moveTo>
                  <a:pt x="0" y="8655"/>
                </a:moveTo>
                <a:lnTo>
                  <a:pt x="2147" y="0"/>
                </a:lnTo>
                <a:lnTo>
                  <a:pt x="2147" y="206"/>
                </a:lnTo>
                <a:lnTo>
                  <a:pt x="51" y="8655"/>
                </a:lnTo>
                <a:lnTo>
                  <a:pt x="0" y="8655"/>
                </a:lnTo>
                <a:close/>
              </a:path>
            </a:pathLst>
          </a:custGeom>
          <a:solidFill>
            <a:srgbClr val="575757"/>
          </a:solidFill>
          <a:ln w="0">
            <a:noFill/>
          </a:ln>
        </p:spPr>
      </p:sp>
      <p:sp>
        <p:nvSpPr>
          <p:cNvPr id="1151" name="Freeform 1150"/>
          <p:cNvSpPr/>
          <p:nvPr/>
        </p:nvSpPr>
        <p:spPr>
          <a:xfrm>
            <a:off x="2887560" y="2263680"/>
            <a:ext cx="754560" cy="3041640"/>
          </a:xfrm>
          <a:custGeom>
            <a:avLst/>
            <a:gdLst/>
            <a:ahLst/>
            <a:cxnLst/>
            <a:rect l="0" t="0" r="r" b="b"/>
            <a:pathLst>
              <a:path w="2096" h="8449">
                <a:moveTo>
                  <a:pt x="0" y="8449"/>
                </a:moveTo>
                <a:lnTo>
                  <a:pt x="2096" y="0"/>
                </a:lnTo>
                <a:lnTo>
                  <a:pt x="2096" y="206"/>
                </a:lnTo>
                <a:lnTo>
                  <a:pt x="51" y="8449"/>
                </a:lnTo>
                <a:lnTo>
                  <a:pt x="0" y="8449"/>
                </a:lnTo>
                <a:close/>
              </a:path>
            </a:pathLst>
          </a:custGeom>
          <a:solidFill>
            <a:srgbClr val="585858"/>
          </a:solidFill>
          <a:ln w="0">
            <a:noFill/>
          </a:ln>
        </p:spPr>
      </p:sp>
      <p:sp>
        <p:nvSpPr>
          <p:cNvPr id="1152" name="Freeform 1151"/>
          <p:cNvSpPr/>
          <p:nvPr/>
        </p:nvSpPr>
        <p:spPr>
          <a:xfrm>
            <a:off x="2905920" y="2337840"/>
            <a:ext cx="736200" cy="2967480"/>
          </a:xfrm>
          <a:custGeom>
            <a:avLst/>
            <a:gdLst/>
            <a:ahLst/>
            <a:cxnLst/>
            <a:rect l="0" t="0" r="r" b="b"/>
            <a:pathLst>
              <a:path w="2045" h="8243">
                <a:moveTo>
                  <a:pt x="0" y="8243"/>
                </a:moveTo>
                <a:lnTo>
                  <a:pt x="2045" y="0"/>
                </a:lnTo>
                <a:lnTo>
                  <a:pt x="2045" y="206"/>
                </a:lnTo>
                <a:lnTo>
                  <a:pt x="51" y="8243"/>
                </a:lnTo>
                <a:lnTo>
                  <a:pt x="0" y="8243"/>
                </a:lnTo>
                <a:close/>
              </a:path>
            </a:pathLst>
          </a:custGeom>
          <a:solidFill>
            <a:srgbClr val="585858"/>
          </a:solidFill>
          <a:ln w="0">
            <a:noFill/>
          </a:ln>
        </p:spPr>
      </p:sp>
      <p:sp>
        <p:nvSpPr>
          <p:cNvPr id="1153" name="Freeform 1152"/>
          <p:cNvSpPr/>
          <p:nvPr/>
        </p:nvSpPr>
        <p:spPr>
          <a:xfrm>
            <a:off x="2924280" y="2412000"/>
            <a:ext cx="717840" cy="2893320"/>
          </a:xfrm>
          <a:custGeom>
            <a:avLst/>
            <a:gdLst/>
            <a:ahLst/>
            <a:cxnLst/>
            <a:rect l="0" t="0" r="r" b="b"/>
            <a:pathLst>
              <a:path w="1994" h="8037">
                <a:moveTo>
                  <a:pt x="0" y="8037"/>
                </a:moveTo>
                <a:lnTo>
                  <a:pt x="1994" y="0"/>
                </a:lnTo>
                <a:lnTo>
                  <a:pt x="1994" y="206"/>
                </a:lnTo>
                <a:lnTo>
                  <a:pt x="51" y="8037"/>
                </a:lnTo>
                <a:lnTo>
                  <a:pt x="0" y="8037"/>
                </a:lnTo>
                <a:close/>
              </a:path>
            </a:pathLst>
          </a:custGeom>
          <a:solidFill>
            <a:srgbClr val="595959"/>
          </a:solidFill>
          <a:ln w="0">
            <a:noFill/>
          </a:ln>
        </p:spPr>
      </p:sp>
      <p:sp>
        <p:nvSpPr>
          <p:cNvPr id="1154" name="Freeform 1153"/>
          <p:cNvSpPr/>
          <p:nvPr/>
        </p:nvSpPr>
        <p:spPr>
          <a:xfrm>
            <a:off x="2942640" y="2486160"/>
            <a:ext cx="699480" cy="2819160"/>
          </a:xfrm>
          <a:custGeom>
            <a:avLst/>
            <a:gdLst/>
            <a:ahLst/>
            <a:cxnLst/>
            <a:rect l="0" t="0" r="r" b="b"/>
            <a:pathLst>
              <a:path w="1943" h="7831">
                <a:moveTo>
                  <a:pt x="0" y="7831"/>
                </a:moveTo>
                <a:lnTo>
                  <a:pt x="1943" y="0"/>
                </a:lnTo>
                <a:lnTo>
                  <a:pt x="1943" y="206"/>
                </a:lnTo>
                <a:lnTo>
                  <a:pt x="52" y="7831"/>
                </a:lnTo>
                <a:lnTo>
                  <a:pt x="0" y="7831"/>
                </a:lnTo>
                <a:close/>
              </a:path>
            </a:pathLst>
          </a:custGeom>
          <a:solidFill>
            <a:srgbClr val="595959"/>
          </a:solidFill>
          <a:ln w="0">
            <a:noFill/>
          </a:ln>
        </p:spPr>
      </p:sp>
      <p:sp>
        <p:nvSpPr>
          <p:cNvPr id="1155" name="Freeform 1154"/>
          <p:cNvSpPr/>
          <p:nvPr/>
        </p:nvSpPr>
        <p:spPr>
          <a:xfrm>
            <a:off x="2961360" y="2560320"/>
            <a:ext cx="680760" cy="2745000"/>
          </a:xfrm>
          <a:custGeom>
            <a:avLst/>
            <a:gdLst/>
            <a:ahLst/>
            <a:cxnLst/>
            <a:rect l="0" t="0" r="r" b="b"/>
            <a:pathLst>
              <a:path w="1891" h="7625">
                <a:moveTo>
                  <a:pt x="0" y="7625"/>
                </a:moveTo>
                <a:lnTo>
                  <a:pt x="1891" y="0"/>
                </a:lnTo>
                <a:lnTo>
                  <a:pt x="1891" y="206"/>
                </a:lnTo>
                <a:lnTo>
                  <a:pt x="51" y="7625"/>
                </a:lnTo>
                <a:lnTo>
                  <a:pt x="0" y="7625"/>
                </a:lnTo>
                <a:close/>
              </a:path>
            </a:pathLst>
          </a:custGeom>
          <a:solidFill>
            <a:srgbClr val="5A5A5A"/>
          </a:solidFill>
          <a:ln w="0">
            <a:noFill/>
          </a:ln>
        </p:spPr>
      </p:sp>
      <p:sp>
        <p:nvSpPr>
          <p:cNvPr id="1156" name="Freeform 1155"/>
          <p:cNvSpPr/>
          <p:nvPr/>
        </p:nvSpPr>
        <p:spPr>
          <a:xfrm>
            <a:off x="2979720" y="2634480"/>
            <a:ext cx="662400" cy="2670840"/>
          </a:xfrm>
          <a:custGeom>
            <a:avLst/>
            <a:gdLst/>
            <a:ahLst/>
            <a:cxnLst/>
            <a:rect l="0" t="0" r="r" b="b"/>
            <a:pathLst>
              <a:path w="1840" h="7419">
                <a:moveTo>
                  <a:pt x="0" y="7419"/>
                </a:moveTo>
                <a:lnTo>
                  <a:pt x="1840" y="0"/>
                </a:lnTo>
                <a:lnTo>
                  <a:pt x="1840" y="206"/>
                </a:lnTo>
                <a:lnTo>
                  <a:pt x="51" y="7419"/>
                </a:lnTo>
                <a:lnTo>
                  <a:pt x="0" y="7419"/>
                </a:lnTo>
                <a:close/>
              </a:path>
            </a:pathLst>
          </a:custGeom>
          <a:solidFill>
            <a:srgbClr val="5A5A5A"/>
          </a:solidFill>
          <a:ln w="0">
            <a:noFill/>
          </a:ln>
        </p:spPr>
      </p:sp>
      <p:sp>
        <p:nvSpPr>
          <p:cNvPr id="1157" name="Freeform 1156"/>
          <p:cNvSpPr/>
          <p:nvPr/>
        </p:nvSpPr>
        <p:spPr>
          <a:xfrm>
            <a:off x="2998080" y="2708640"/>
            <a:ext cx="644040" cy="2596680"/>
          </a:xfrm>
          <a:custGeom>
            <a:avLst/>
            <a:gdLst/>
            <a:ahLst/>
            <a:cxnLst/>
            <a:rect l="0" t="0" r="r" b="b"/>
            <a:pathLst>
              <a:path w="1789" h="7213">
                <a:moveTo>
                  <a:pt x="0" y="7213"/>
                </a:moveTo>
                <a:lnTo>
                  <a:pt x="1789" y="0"/>
                </a:lnTo>
                <a:lnTo>
                  <a:pt x="1789" y="206"/>
                </a:lnTo>
                <a:lnTo>
                  <a:pt x="51" y="7213"/>
                </a:lnTo>
                <a:lnTo>
                  <a:pt x="0" y="7213"/>
                </a:lnTo>
                <a:close/>
              </a:path>
            </a:pathLst>
          </a:custGeom>
          <a:solidFill>
            <a:srgbClr val="5B5B5B"/>
          </a:solidFill>
          <a:ln w="0">
            <a:noFill/>
          </a:ln>
        </p:spPr>
      </p:sp>
      <p:sp>
        <p:nvSpPr>
          <p:cNvPr id="1158" name="Freeform 1157"/>
          <p:cNvSpPr/>
          <p:nvPr/>
        </p:nvSpPr>
        <p:spPr>
          <a:xfrm>
            <a:off x="3016440" y="2782800"/>
            <a:ext cx="625680" cy="2522520"/>
          </a:xfrm>
          <a:custGeom>
            <a:avLst/>
            <a:gdLst/>
            <a:ahLst/>
            <a:cxnLst/>
            <a:rect l="0" t="0" r="r" b="b"/>
            <a:pathLst>
              <a:path w="1738" h="7007">
                <a:moveTo>
                  <a:pt x="0" y="7007"/>
                </a:moveTo>
                <a:lnTo>
                  <a:pt x="1738" y="0"/>
                </a:lnTo>
                <a:lnTo>
                  <a:pt x="1738" y="206"/>
                </a:lnTo>
                <a:lnTo>
                  <a:pt x="51" y="7007"/>
                </a:lnTo>
                <a:lnTo>
                  <a:pt x="0" y="7007"/>
                </a:lnTo>
                <a:close/>
              </a:path>
            </a:pathLst>
          </a:custGeom>
          <a:solidFill>
            <a:srgbClr val="5B5B5B"/>
          </a:solidFill>
          <a:ln w="0">
            <a:noFill/>
          </a:ln>
        </p:spPr>
      </p:sp>
      <p:sp>
        <p:nvSpPr>
          <p:cNvPr id="1159" name="Freeform 1158"/>
          <p:cNvSpPr/>
          <p:nvPr/>
        </p:nvSpPr>
        <p:spPr>
          <a:xfrm>
            <a:off x="3034800" y="2856960"/>
            <a:ext cx="607320" cy="2448360"/>
          </a:xfrm>
          <a:custGeom>
            <a:avLst/>
            <a:gdLst/>
            <a:ahLst/>
            <a:cxnLst/>
            <a:rect l="0" t="0" r="r" b="b"/>
            <a:pathLst>
              <a:path w="1687" h="6801">
                <a:moveTo>
                  <a:pt x="0" y="6801"/>
                </a:moveTo>
                <a:lnTo>
                  <a:pt x="1687" y="0"/>
                </a:lnTo>
                <a:lnTo>
                  <a:pt x="1687" y="206"/>
                </a:lnTo>
                <a:lnTo>
                  <a:pt x="51" y="6801"/>
                </a:lnTo>
                <a:lnTo>
                  <a:pt x="0" y="6801"/>
                </a:lnTo>
                <a:close/>
              </a:path>
            </a:pathLst>
          </a:custGeom>
          <a:solidFill>
            <a:srgbClr val="5C5C5C"/>
          </a:solidFill>
          <a:ln w="0">
            <a:noFill/>
          </a:ln>
        </p:spPr>
      </p:sp>
      <p:sp>
        <p:nvSpPr>
          <p:cNvPr id="1160" name="Freeform 1159"/>
          <p:cNvSpPr/>
          <p:nvPr/>
        </p:nvSpPr>
        <p:spPr>
          <a:xfrm>
            <a:off x="3053160" y="2931120"/>
            <a:ext cx="588960" cy="2374200"/>
          </a:xfrm>
          <a:custGeom>
            <a:avLst/>
            <a:gdLst/>
            <a:ahLst/>
            <a:cxnLst/>
            <a:rect l="0" t="0" r="r" b="b"/>
            <a:pathLst>
              <a:path w="1636" h="6595">
                <a:moveTo>
                  <a:pt x="0" y="6595"/>
                </a:moveTo>
                <a:lnTo>
                  <a:pt x="1636" y="0"/>
                </a:lnTo>
                <a:lnTo>
                  <a:pt x="1636" y="206"/>
                </a:lnTo>
                <a:lnTo>
                  <a:pt x="51" y="6595"/>
                </a:lnTo>
                <a:lnTo>
                  <a:pt x="0" y="6595"/>
                </a:lnTo>
                <a:close/>
              </a:path>
            </a:pathLst>
          </a:custGeom>
          <a:solidFill>
            <a:srgbClr val="5C5C5C"/>
          </a:solidFill>
          <a:ln w="0">
            <a:noFill/>
          </a:ln>
        </p:spPr>
      </p:sp>
      <p:sp>
        <p:nvSpPr>
          <p:cNvPr id="1161" name="Freeform 1160"/>
          <p:cNvSpPr/>
          <p:nvPr/>
        </p:nvSpPr>
        <p:spPr>
          <a:xfrm>
            <a:off x="3071520" y="3005280"/>
            <a:ext cx="570600" cy="2300040"/>
          </a:xfrm>
          <a:custGeom>
            <a:avLst/>
            <a:gdLst/>
            <a:ahLst/>
            <a:cxnLst/>
            <a:rect l="0" t="0" r="r" b="b"/>
            <a:pathLst>
              <a:path w="1585" h="6389">
                <a:moveTo>
                  <a:pt x="0" y="6389"/>
                </a:moveTo>
                <a:lnTo>
                  <a:pt x="1585" y="0"/>
                </a:lnTo>
                <a:lnTo>
                  <a:pt x="1585" y="206"/>
                </a:lnTo>
                <a:lnTo>
                  <a:pt x="51" y="6389"/>
                </a:lnTo>
                <a:lnTo>
                  <a:pt x="0" y="6389"/>
                </a:lnTo>
                <a:close/>
              </a:path>
            </a:pathLst>
          </a:custGeom>
          <a:solidFill>
            <a:srgbClr val="5D5D5D"/>
          </a:solidFill>
          <a:ln w="0">
            <a:noFill/>
          </a:ln>
        </p:spPr>
      </p:sp>
      <p:sp>
        <p:nvSpPr>
          <p:cNvPr id="1162" name="Freeform 1161"/>
          <p:cNvSpPr/>
          <p:nvPr/>
        </p:nvSpPr>
        <p:spPr>
          <a:xfrm>
            <a:off x="3089880" y="3079440"/>
            <a:ext cx="552240" cy="2225880"/>
          </a:xfrm>
          <a:custGeom>
            <a:avLst/>
            <a:gdLst/>
            <a:ahLst/>
            <a:cxnLst/>
            <a:rect l="0" t="0" r="r" b="b"/>
            <a:pathLst>
              <a:path w="1534" h="6183">
                <a:moveTo>
                  <a:pt x="0" y="6183"/>
                </a:moveTo>
                <a:lnTo>
                  <a:pt x="1534" y="0"/>
                </a:lnTo>
                <a:lnTo>
                  <a:pt x="1534" y="206"/>
                </a:lnTo>
                <a:lnTo>
                  <a:pt x="51" y="6183"/>
                </a:lnTo>
                <a:lnTo>
                  <a:pt x="0" y="6183"/>
                </a:lnTo>
                <a:close/>
              </a:path>
            </a:pathLst>
          </a:custGeom>
          <a:solidFill>
            <a:srgbClr val="5D5D5D"/>
          </a:solidFill>
          <a:ln w="0">
            <a:noFill/>
          </a:ln>
        </p:spPr>
      </p:sp>
      <p:sp>
        <p:nvSpPr>
          <p:cNvPr id="1163" name="Freeform 1162"/>
          <p:cNvSpPr/>
          <p:nvPr/>
        </p:nvSpPr>
        <p:spPr>
          <a:xfrm>
            <a:off x="3108240" y="3153600"/>
            <a:ext cx="533880" cy="2151720"/>
          </a:xfrm>
          <a:custGeom>
            <a:avLst/>
            <a:gdLst/>
            <a:ahLst/>
            <a:cxnLst/>
            <a:rect l="0" t="0" r="r" b="b"/>
            <a:pathLst>
              <a:path w="1483" h="5977">
                <a:moveTo>
                  <a:pt x="0" y="5977"/>
                </a:moveTo>
                <a:lnTo>
                  <a:pt x="1483" y="0"/>
                </a:lnTo>
                <a:lnTo>
                  <a:pt x="1483" y="208"/>
                </a:lnTo>
                <a:lnTo>
                  <a:pt x="51" y="5977"/>
                </a:lnTo>
                <a:lnTo>
                  <a:pt x="0" y="5977"/>
                </a:lnTo>
                <a:close/>
              </a:path>
            </a:pathLst>
          </a:custGeom>
          <a:solidFill>
            <a:srgbClr val="5E5E5E"/>
          </a:solidFill>
          <a:ln w="0">
            <a:noFill/>
          </a:ln>
        </p:spPr>
      </p:sp>
      <p:sp>
        <p:nvSpPr>
          <p:cNvPr id="1164" name="Freeform 1163"/>
          <p:cNvSpPr/>
          <p:nvPr/>
        </p:nvSpPr>
        <p:spPr>
          <a:xfrm>
            <a:off x="3126600" y="3228120"/>
            <a:ext cx="515520" cy="2077200"/>
          </a:xfrm>
          <a:custGeom>
            <a:avLst/>
            <a:gdLst/>
            <a:ahLst/>
            <a:cxnLst/>
            <a:rect l="0" t="0" r="r" b="b"/>
            <a:pathLst>
              <a:path w="1432" h="5770">
                <a:moveTo>
                  <a:pt x="0" y="5770"/>
                </a:moveTo>
                <a:lnTo>
                  <a:pt x="1432" y="0"/>
                </a:lnTo>
                <a:lnTo>
                  <a:pt x="1432" y="206"/>
                </a:lnTo>
                <a:lnTo>
                  <a:pt x="51" y="5770"/>
                </a:lnTo>
                <a:lnTo>
                  <a:pt x="0" y="5770"/>
                </a:lnTo>
                <a:close/>
              </a:path>
            </a:pathLst>
          </a:custGeom>
          <a:solidFill>
            <a:srgbClr val="5E5E5E"/>
          </a:solidFill>
          <a:ln w="0">
            <a:noFill/>
          </a:ln>
        </p:spPr>
      </p:sp>
      <p:sp>
        <p:nvSpPr>
          <p:cNvPr id="1165" name="Freeform 1164"/>
          <p:cNvSpPr/>
          <p:nvPr/>
        </p:nvSpPr>
        <p:spPr>
          <a:xfrm>
            <a:off x="3144960" y="3302280"/>
            <a:ext cx="497160" cy="2003040"/>
          </a:xfrm>
          <a:custGeom>
            <a:avLst/>
            <a:gdLst/>
            <a:ahLst/>
            <a:cxnLst/>
            <a:rect l="0" t="0" r="r" b="b"/>
            <a:pathLst>
              <a:path w="1381" h="5564">
                <a:moveTo>
                  <a:pt x="0" y="5564"/>
                </a:moveTo>
                <a:lnTo>
                  <a:pt x="1381" y="0"/>
                </a:lnTo>
                <a:lnTo>
                  <a:pt x="1381" y="206"/>
                </a:lnTo>
                <a:lnTo>
                  <a:pt x="51" y="5564"/>
                </a:lnTo>
                <a:lnTo>
                  <a:pt x="0" y="5564"/>
                </a:lnTo>
                <a:close/>
              </a:path>
            </a:pathLst>
          </a:custGeom>
          <a:solidFill>
            <a:srgbClr val="5F5F5F"/>
          </a:solidFill>
          <a:ln w="0">
            <a:noFill/>
          </a:ln>
        </p:spPr>
      </p:sp>
      <p:sp>
        <p:nvSpPr>
          <p:cNvPr id="1166" name="Freeform 1165"/>
          <p:cNvSpPr/>
          <p:nvPr/>
        </p:nvSpPr>
        <p:spPr>
          <a:xfrm>
            <a:off x="3163320" y="3376440"/>
            <a:ext cx="478800" cy="1928880"/>
          </a:xfrm>
          <a:custGeom>
            <a:avLst/>
            <a:gdLst/>
            <a:ahLst/>
            <a:cxnLst/>
            <a:rect l="0" t="0" r="r" b="b"/>
            <a:pathLst>
              <a:path w="1330" h="5358">
                <a:moveTo>
                  <a:pt x="0" y="5358"/>
                </a:moveTo>
                <a:lnTo>
                  <a:pt x="1330" y="0"/>
                </a:lnTo>
                <a:lnTo>
                  <a:pt x="1330" y="206"/>
                </a:lnTo>
                <a:lnTo>
                  <a:pt x="52" y="5358"/>
                </a:lnTo>
                <a:lnTo>
                  <a:pt x="0" y="5358"/>
                </a:lnTo>
                <a:close/>
              </a:path>
            </a:pathLst>
          </a:custGeom>
          <a:solidFill>
            <a:srgbClr val="5F5F5F"/>
          </a:solidFill>
          <a:ln w="0">
            <a:noFill/>
          </a:ln>
        </p:spPr>
      </p:sp>
      <p:sp>
        <p:nvSpPr>
          <p:cNvPr id="1167" name="Freeform 1166"/>
          <p:cNvSpPr/>
          <p:nvPr/>
        </p:nvSpPr>
        <p:spPr>
          <a:xfrm>
            <a:off x="3182040" y="3450600"/>
            <a:ext cx="460080" cy="1854720"/>
          </a:xfrm>
          <a:custGeom>
            <a:avLst/>
            <a:gdLst/>
            <a:ahLst/>
            <a:cxnLst/>
            <a:rect l="0" t="0" r="r" b="b"/>
            <a:pathLst>
              <a:path w="1278" h="5152">
                <a:moveTo>
                  <a:pt x="0" y="5152"/>
                </a:moveTo>
                <a:lnTo>
                  <a:pt x="1278" y="0"/>
                </a:lnTo>
                <a:lnTo>
                  <a:pt x="1278" y="206"/>
                </a:lnTo>
                <a:lnTo>
                  <a:pt x="51" y="5152"/>
                </a:lnTo>
                <a:lnTo>
                  <a:pt x="0" y="5152"/>
                </a:lnTo>
                <a:close/>
              </a:path>
            </a:pathLst>
          </a:custGeom>
          <a:solidFill>
            <a:srgbClr val="606060"/>
          </a:solidFill>
          <a:ln w="0">
            <a:noFill/>
          </a:ln>
        </p:spPr>
      </p:sp>
      <p:sp>
        <p:nvSpPr>
          <p:cNvPr id="1168" name="Freeform 1167"/>
          <p:cNvSpPr/>
          <p:nvPr/>
        </p:nvSpPr>
        <p:spPr>
          <a:xfrm>
            <a:off x="3200400" y="3524760"/>
            <a:ext cx="441720" cy="1780560"/>
          </a:xfrm>
          <a:custGeom>
            <a:avLst/>
            <a:gdLst/>
            <a:ahLst/>
            <a:cxnLst/>
            <a:rect l="0" t="0" r="r" b="b"/>
            <a:pathLst>
              <a:path w="1227" h="4946">
                <a:moveTo>
                  <a:pt x="0" y="4946"/>
                </a:moveTo>
                <a:lnTo>
                  <a:pt x="1227" y="0"/>
                </a:lnTo>
                <a:lnTo>
                  <a:pt x="1227" y="206"/>
                </a:lnTo>
                <a:lnTo>
                  <a:pt x="51" y="4946"/>
                </a:lnTo>
                <a:lnTo>
                  <a:pt x="0" y="4946"/>
                </a:lnTo>
                <a:close/>
              </a:path>
            </a:pathLst>
          </a:custGeom>
          <a:solidFill>
            <a:srgbClr val="606060"/>
          </a:solidFill>
          <a:ln w="0">
            <a:noFill/>
          </a:ln>
        </p:spPr>
      </p:sp>
      <p:sp>
        <p:nvSpPr>
          <p:cNvPr id="1169" name="Freeform 1168"/>
          <p:cNvSpPr/>
          <p:nvPr/>
        </p:nvSpPr>
        <p:spPr>
          <a:xfrm>
            <a:off x="3218760" y="3598920"/>
            <a:ext cx="423360" cy="1706400"/>
          </a:xfrm>
          <a:custGeom>
            <a:avLst/>
            <a:gdLst/>
            <a:ahLst/>
            <a:cxnLst/>
            <a:rect l="0" t="0" r="r" b="b"/>
            <a:pathLst>
              <a:path w="1176" h="4740">
                <a:moveTo>
                  <a:pt x="0" y="4740"/>
                </a:moveTo>
                <a:lnTo>
                  <a:pt x="1176" y="0"/>
                </a:lnTo>
                <a:lnTo>
                  <a:pt x="1176" y="206"/>
                </a:lnTo>
                <a:lnTo>
                  <a:pt x="51" y="4740"/>
                </a:lnTo>
                <a:lnTo>
                  <a:pt x="0" y="4740"/>
                </a:lnTo>
                <a:close/>
              </a:path>
            </a:pathLst>
          </a:custGeom>
          <a:solidFill>
            <a:srgbClr val="616161"/>
          </a:solidFill>
          <a:ln w="0">
            <a:noFill/>
          </a:ln>
        </p:spPr>
      </p:sp>
      <p:sp>
        <p:nvSpPr>
          <p:cNvPr id="1170" name="Freeform 1169"/>
          <p:cNvSpPr/>
          <p:nvPr/>
        </p:nvSpPr>
        <p:spPr>
          <a:xfrm>
            <a:off x="3237120" y="3673080"/>
            <a:ext cx="405000" cy="1632240"/>
          </a:xfrm>
          <a:custGeom>
            <a:avLst/>
            <a:gdLst/>
            <a:ahLst/>
            <a:cxnLst/>
            <a:rect l="0" t="0" r="r" b="b"/>
            <a:pathLst>
              <a:path w="1125" h="4534">
                <a:moveTo>
                  <a:pt x="0" y="4534"/>
                </a:moveTo>
                <a:lnTo>
                  <a:pt x="1125" y="0"/>
                </a:lnTo>
                <a:lnTo>
                  <a:pt x="1125" y="206"/>
                </a:lnTo>
                <a:lnTo>
                  <a:pt x="51" y="4534"/>
                </a:lnTo>
                <a:lnTo>
                  <a:pt x="0" y="4534"/>
                </a:lnTo>
                <a:close/>
              </a:path>
            </a:pathLst>
          </a:custGeom>
          <a:solidFill>
            <a:srgbClr val="616161"/>
          </a:solidFill>
          <a:ln w="0">
            <a:noFill/>
          </a:ln>
        </p:spPr>
      </p:sp>
      <p:sp>
        <p:nvSpPr>
          <p:cNvPr id="1171" name="Freeform 1170"/>
          <p:cNvSpPr/>
          <p:nvPr/>
        </p:nvSpPr>
        <p:spPr>
          <a:xfrm>
            <a:off x="3255480" y="3747240"/>
            <a:ext cx="386640" cy="1558080"/>
          </a:xfrm>
          <a:custGeom>
            <a:avLst/>
            <a:gdLst/>
            <a:ahLst/>
            <a:cxnLst/>
            <a:rect l="0" t="0" r="r" b="b"/>
            <a:pathLst>
              <a:path w="1074" h="4328">
                <a:moveTo>
                  <a:pt x="0" y="4328"/>
                </a:moveTo>
                <a:lnTo>
                  <a:pt x="1074" y="0"/>
                </a:lnTo>
                <a:lnTo>
                  <a:pt x="1074" y="206"/>
                </a:lnTo>
                <a:lnTo>
                  <a:pt x="51" y="4328"/>
                </a:lnTo>
                <a:lnTo>
                  <a:pt x="0" y="4328"/>
                </a:lnTo>
                <a:close/>
              </a:path>
            </a:pathLst>
          </a:custGeom>
          <a:solidFill>
            <a:srgbClr val="626262"/>
          </a:solidFill>
          <a:ln w="0">
            <a:noFill/>
          </a:ln>
        </p:spPr>
      </p:sp>
      <p:sp>
        <p:nvSpPr>
          <p:cNvPr id="1172" name="Freeform 1171"/>
          <p:cNvSpPr/>
          <p:nvPr/>
        </p:nvSpPr>
        <p:spPr>
          <a:xfrm>
            <a:off x="3273840" y="3821400"/>
            <a:ext cx="368280" cy="1483920"/>
          </a:xfrm>
          <a:custGeom>
            <a:avLst/>
            <a:gdLst/>
            <a:ahLst/>
            <a:cxnLst/>
            <a:rect l="0" t="0" r="r" b="b"/>
            <a:pathLst>
              <a:path w="1023" h="4122">
                <a:moveTo>
                  <a:pt x="0" y="4122"/>
                </a:moveTo>
                <a:lnTo>
                  <a:pt x="1023" y="0"/>
                </a:lnTo>
                <a:lnTo>
                  <a:pt x="1023" y="206"/>
                </a:lnTo>
                <a:lnTo>
                  <a:pt x="51" y="4122"/>
                </a:lnTo>
                <a:lnTo>
                  <a:pt x="0" y="4122"/>
                </a:lnTo>
                <a:close/>
              </a:path>
            </a:pathLst>
          </a:custGeom>
          <a:solidFill>
            <a:srgbClr val="626262"/>
          </a:solidFill>
          <a:ln w="0">
            <a:noFill/>
          </a:ln>
        </p:spPr>
      </p:sp>
      <p:sp>
        <p:nvSpPr>
          <p:cNvPr id="1173" name="Freeform 1172"/>
          <p:cNvSpPr/>
          <p:nvPr/>
        </p:nvSpPr>
        <p:spPr>
          <a:xfrm>
            <a:off x="3292200" y="3895560"/>
            <a:ext cx="349920" cy="1409760"/>
          </a:xfrm>
          <a:custGeom>
            <a:avLst/>
            <a:gdLst/>
            <a:ahLst/>
            <a:cxnLst/>
            <a:rect l="0" t="0" r="r" b="b"/>
            <a:pathLst>
              <a:path w="972" h="3916">
                <a:moveTo>
                  <a:pt x="0" y="3916"/>
                </a:moveTo>
                <a:lnTo>
                  <a:pt x="972" y="0"/>
                </a:lnTo>
                <a:lnTo>
                  <a:pt x="972" y="206"/>
                </a:lnTo>
                <a:lnTo>
                  <a:pt x="51" y="3916"/>
                </a:lnTo>
                <a:lnTo>
                  <a:pt x="0" y="3916"/>
                </a:lnTo>
                <a:close/>
              </a:path>
            </a:pathLst>
          </a:custGeom>
          <a:solidFill>
            <a:srgbClr val="636363"/>
          </a:solidFill>
          <a:ln w="0">
            <a:noFill/>
          </a:ln>
        </p:spPr>
      </p:sp>
      <p:sp>
        <p:nvSpPr>
          <p:cNvPr id="1174" name="Freeform 1173"/>
          <p:cNvSpPr/>
          <p:nvPr/>
        </p:nvSpPr>
        <p:spPr>
          <a:xfrm>
            <a:off x="3310560" y="3969720"/>
            <a:ext cx="331560" cy="1335600"/>
          </a:xfrm>
          <a:custGeom>
            <a:avLst/>
            <a:gdLst/>
            <a:ahLst/>
            <a:cxnLst/>
            <a:rect l="0" t="0" r="r" b="b"/>
            <a:pathLst>
              <a:path w="921" h="3710">
                <a:moveTo>
                  <a:pt x="0" y="3710"/>
                </a:moveTo>
                <a:lnTo>
                  <a:pt x="921" y="0"/>
                </a:lnTo>
                <a:lnTo>
                  <a:pt x="921" y="206"/>
                </a:lnTo>
                <a:lnTo>
                  <a:pt x="51" y="3710"/>
                </a:lnTo>
                <a:lnTo>
                  <a:pt x="0" y="3710"/>
                </a:lnTo>
                <a:close/>
              </a:path>
            </a:pathLst>
          </a:custGeom>
          <a:solidFill>
            <a:srgbClr val="636363"/>
          </a:solidFill>
          <a:ln w="0">
            <a:noFill/>
          </a:ln>
        </p:spPr>
      </p:sp>
      <p:sp>
        <p:nvSpPr>
          <p:cNvPr id="1175" name="Freeform 1174"/>
          <p:cNvSpPr/>
          <p:nvPr/>
        </p:nvSpPr>
        <p:spPr>
          <a:xfrm>
            <a:off x="3328920" y="4043880"/>
            <a:ext cx="313200" cy="1261440"/>
          </a:xfrm>
          <a:custGeom>
            <a:avLst/>
            <a:gdLst/>
            <a:ahLst/>
            <a:cxnLst/>
            <a:rect l="0" t="0" r="r" b="b"/>
            <a:pathLst>
              <a:path w="870" h="3504">
                <a:moveTo>
                  <a:pt x="0" y="3504"/>
                </a:moveTo>
                <a:lnTo>
                  <a:pt x="870" y="0"/>
                </a:lnTo>
                <a:lnTo>
                  <a:pt x="870" y="206"/>
                </a:lnTo>
                <a:lnTo>
                  <a:pt x="51" y="3504"/>
                </a:lnTo>
                <a:lnTo>
                  <a:pt x="0" y="3504"/>
                </a:lnTo>
                <a:close/>
              </a:path>
            </a:pathLst>
          </a:custGeom>
          <a:solidFill>
            <a:srgbClr val="646464"/>
          </a:solidFill>
          <a:ln w="0">
            <a:noFill/>
          </a:ln>
        </p:spPr>
      </p:sp>
      <p:sp>
        <p:nvSpPr>
          <p:cNvPr id="1176" name="Freeform 1175"/>
          <p:cNvSpPr/>
          <p:nvPr/>
        </p:nvSpPr>
        <p:spPr>
          <a:xfrm>
            <a:off x="3347280" y="4118040"/>
            <a:ext cx="294840" cy="1187280"/>
          </a:xfrm>
          <a:custGeom>
            <a:avLst/>
            <a:gdLst/>
            <a:ahLst/>
            <a:cxnLst/>
            <a:rect l="0" t="0" r="r" b="b"/>
            <a:pathLst>
              <a:path w="819" h="3298">
                <a:moveTo>
                  <a:pt x="0" y="3298"/>
                </a:moveTo>
                <a:lnTo>
                  <a:pt x="819" y="0"/>
                </a:lnTo>
                <a:lnTo>
                  <a:pt x="819" y="207"/>
                </a:lnTo>
                <a:lnTo>
                  <a:pt x="51" y="3298"/>
                </a:lnTo>
                <a:lnTo>
                  <a:pt x="0" y="3298"/>
                </a:lnTo>
                <a:close/>
              </a:path>
            </a:pathLst>
          </a:custGeom>
          <a:solidFill>
            <a:srgbClr val="656565"/>
          </a:solidFill>
          <a:ln w="0">
            <a:noFill/>
          </a:ln>
        </p:spPr>
      </p:sp>
      <p:sp>
        <p:nvSpPr>
          <p:cNvPr id="1177" name="Freeform 1176"/>
          <p:cNvSpPr/>
          <p:nvPr/>
        </p:nvSpPr>
        <p:spPr>
          <a:xfrm>
            <a:off x="3365640" y="4192200"/>
            <a:ext cx="276480" cy="1113120"/>
          </a:xfrm>
          <a:custGeom>
            <a:avLst/>
            <a:gdLst/>
            <a:ahLst/>
            <a:cxnLst/>
            <a:rect l="0" t="0" r="r" b="b"/>
            <a:pathLst>
              <a:path w="768" h="3092">
                <a:moveTo>
                  <a:pt x="0" y="3092"/>
                </a:moveTo>
                <a:lnTo>
                  <a:pt x="768" y="0"/>
                </a:lnTo>
                <a:lnTo>
                  <a:pt x="768" y="206"/>
                </a:lnTo>
                <a:lnTo>
                  <a:pt x="52" y="3092"/>
                </a:lnTo>
                <a:lnTo>
                  <a:pt x="0" y="3092"/>
                </a:lnTo>
                <a:close/>
              </a:path>
            </a:pathLst>
          </a:custGeom>
          <a:solidFill>
            <a:srgbClr val="656565"/>
          </a:solidFill>
          <a:ln w="0">
            <a:noFill/>
          </a:ln>
        </p:spPr>
      </p:sp>
      <p:sp>
        <p:nvSpPr>
          <p:cNvPr id="1178" name="Freeform 1177"/>
          <p:cNvSpPr/>
          <p:nvPr/>
        </p:nvSpPr>
        <p:spPr>
          <a:xfrm>
            <a:off x="3384360" y="4266360"/>
            <a:ext cx="257760" cy="1038960"/>
          </a:xfrm>
          <a:custGeom>
            <a:avLst/>
            <a:gdLst/>
            <a:ahLst/>
            <a:cxnLst/>
            <a:rect l="0" t="0" r="r" b="b"/>
            <a:pathLst>
              <a:path w="716" h="2886">
                <a:moveTo>
                  <a:pt x="0" y="2886"/>
                </a:moveTo>
                <a:lnTo>
                  <a:pt x="716" y="0"/>
                </a:lnTo>
                <a:lnTo>
                  <a:pt x="716" y="207"/>
                </a:lnTo>
                <a:lnTo>
                  <a:pt x="51" y="2886"/>
                </a:lnTo>
                <a:lnTo>
                  <a:pt x="0" y="2886"/>
                </a:lnTo>
                <a:close/>
              </a:path>
            </a:pathLst>
          </a:custGeom>
          <a:solidFill>
            <a:srgbClr val="666666"/>
          </a:solidFill>
          <a:ln w="0">
            <a:noFill/>
          </a:ln>
        </p:spPr>
      </p:sp>
      <p:sp>
        <p:nvSpPr>
          <p:cNvPr id="1179" name="Freeform 1178"/>
          <p:cNvSpPr/>
          <p:nvPr/>
        </p:nvSpPr>
        <p:spPr>
          <a:xfrm>
            <a:off x="3402720" y="4340880"/>
            <a:ext cx="239400" cy="964440"/>
          </a:xfrm>
          <a:custGeom>
            <a:avLst/>
            <a:gdLst/>
            <a:ahLst/>
            <a:cxnLst/>
            <a:rect l="0" t="0" r="r" b="b"/>
            <a:pathLst>
              <a:path w="665" h="2679">
                <a:moveTo>
                  <a:pt x="0" y="2679"/>
                </a:moveTo>
                <a:lnTo>
                  <a:pt x="665" y="0"/>
                </a:lnTo>
                <a:lnTo>
                  <a:pt x="665" y="206"/>
                </a:lnTo>
                <a:lnTo>
                  <a:pt x="51" y="2679"/>
                </a:lnTo>
                <a:lnTo>
                  <a:pt x="0" y="2679"/>
                </a:lnTo>
                <a:close/>
              </a:path>
            </a:pathLst>
          </a:custGeom>
          <a:solidFill>
            <a:srgbClr val="666666"/>
          </a:solidFill>
          <a:ln w="0">
            <a:noFill/>
          </a:ln>
        </p:spPr>
      </p:sp>
      <p:sp>
        <p:nvSpPr>
          <p:cNvPr id="1180" name="Freeform 1179"/>
          <p:cNvSpPr/>
          <p:nvPr/>
        </p:nvSpPr>
        <p:spPr>
          <a:xfrm>
            <a:off x="3421080" y="4415040"/>
            <a:ext cx="221040" cy="890280"/>
          </a:xfrm>
          <a:custGeom>
            <a:avLst/>
            <a:gdLst/>
            <a:ahLst/>
            <a:cxnLst/>
            <a:rect l="0" t="0" r="r" b="b"/>
            <a:pathLst>
              <a:path w="614" h="2473">
                <a:moveTo>
                  <a:pt x="0" y="2473"/>
                </a:moveTo>
                <a:lnTo>
                  <a:pt x="614" y="0"/>
                </a:lnTo>
                <a:lnTo>
                  <a:pt x="614" y="206"/>
                </a:lnTo>
                <a:lnTo>
                  <a:pt x="51" y="2473"/>
                </a:lnTo>
                <a:lnTo>
                  <a:pt x="0" y="2473"/>
                </a:lnTo>
                <a:close/>
              </a:path>
            </a:pathLst>
          </a:custGeom>
          <a:solidFill>
            <a:srgbClr val="676767"/>
          </a:solidFill>
          <a:ln w="0">
            <a:noFill/>
          </a:ln>
        </p:spPr>
      </p:sp>
      <p:sp>
        <p:nvSpPr>
          <p:cNvPr id="1181" name="Freeform 1180"/>
          <p:cNvSpPr/>
          <p:nvPr/>
        </p:nvSpPr>
        <p:spPr>
          <a:xfrm>
            <a:off x="3439440" y="4489200"/>
            <a:ext cx="202680" cy="816120"/>
          </a:xfrm>
          <a:custGeom>
            <a:avLst/>
            <a:gdLst/>
            <a:ahLst/>
            <a:cxnLst/>
            <a:rect l="0" t="0" r="r" b="b"/>
            <a:pathLst>
              <a:path w="563" h="2267">
                <a:moveTo>
                  <a:pt x="0" y="2267"/>
                </a:moveTo>
                <a:lnTo>
                  <a:pt x="563" y="0"/>
                </a:lnTo>
                <a:lnTo>
                  <a:pt x="563" y="206"/>
                </a:lnTo>
                <a:lnTo>
                  <a:pt x="51" y="2267"/>
                </a:lnTo>
                <a:lnTo>
                  <a:pt x="0" y="2267"/>
                </a:lnTo>
                <a:close/>
              </a:path>
            </a:pathLst>
          </a:custGeom>
          <a:solidFill>
            <a:srgbClr val="676767"/>
          </a:solidFill>
          <a:ln w="0">
            <a:noFill/>
          </a:ln>
        </p:spPr>
      </p:sp>
      <p:sp>
        <p:nvSpPr>
          <p:cNvPr id="1182" name="Freeform 1181"/>
          <p:cNvSpPr/>
          <p:nvPr/>
        </p:nvSpPr>
        <p:spPr>
          <a:xfrm>
            <a:off x="3457800" y="4563360"/>
            <a:ext cx="184320" cy="741960"/>
          </a:xfrm>
          <a:custGeom>
            <a:avLst/>
            <a:gdLst/>
            <a:ahLst/>
            <a:cxnLst/>
            <a:rect l="0" t="0" r="r" b="b"/>
            <a:pathLst>
              <a:path w="512" h="2061">
                <a:moveTo>
                  <a:pt x="0" y="2061"/>
                </a:moveTo>
                <a:lnTo>
                  <a:pt x="512" y="0"/>
                </a:lnTo>
                <a:lnTo>
                  <a:pt x="512" y="206"/>
                </a:lnTo>
                <a:lnTo>
                  <a:pt x="51" y="2061"/>
                </a:lnTo>
                <a:lnTo>
                  <a:pt x="0" y="2061"/>
                </a:lnTo>
                <a:close/>
              </a:path>
            </a:pathLst>
          </a:custGeom>
          <a:solidFill>
            <a:srgbClr val="686868"/>
          </a:solidFill>
          <a:ln w="0">
            <a:noFill/>
          </a:ln>
        </p:spPr>
      </p:sp>
      <p:sp>
        <p:nvSpPr>
          <p:cNvPr id="1183" name="Freeform 1182"/>
          <p:cNvSpPr/>
          <p:nvPr/>
        </p:nvSpPr>
        <p:spPr>
          <a:xfrm>
            <a:off x="3476160" y="4637520"/>
            <a:ext cx="165960" cy="667800"/>
          </a:xfrm>
          <a:custGeom>
            <a:avLst/>
            <a:gdLst/>
            <a:ahLst/>
            <a:cxnLst/>
            <a:rect l="0" t="0" r="r" b="b"/>
            <a:pathLst>
              <a:path w="461" h="1855">
                <a:moveTo>
                  <a:pt x="0" y="1855"/>
                </a:moveTo>
                <a:lnTo>
                  <a:pt x="461" y="0"/>
                </a:lnTo>
                <a:lnTo>
                  <a:pt x="461" y="206"/>
                </a:lnTo>
                <a:lnTo>
                  <a:pt x="51" y="1855"/>
                </a:lnTo>
                <a:lnTo>
                  <a:pt x="0" y="1855"/>
                </a:lnTo>
                <a:close/>
              </a:path>
            </a:pathLst>
          </a:custGeom>
          <a:solidFill>
            <a:srgbClr val="686868"/>
          </a:solidFill>
          <a:ln w="0">
            <a:noFill/>
          </a:ln>
        </p:spPr>
      </p:sp>
      <p:sp>
        <p:nvSpPr>
          <p:cNvPr id="1184" name="Freeform 1183"/>
          <p:cNvSpPr/>
          <p:nvPr/>
        </p:nvSpPr>
        <p:spPr>
          <a:xfrm>
            <a:off x="3494520" y="4711680"/>
            <a:ext cx="147600" cy="593640"/>
          </a:xfrm>
          <a:custGeom>
            <a:avLst/>
            <a:gdLst/>
            <a:ahLst/>
            <a:cxnLst/>
            <a:rect l="0" t="0" r="r" b="b"/>
            <a:pathLst>
              <a:path w="410" h="1649">
                <a:moveTo>
                  <a:pt x="0" y="1649"/>
                </a:moveTo>
                <a:lnTo>
                  <a:pt x="410" y="0"/>
                </a:lnTo>
                <a:lnTo>
                  <a:pt x="410" y="206"/>
                </a:lnTo>
                <a:lnTo>
                  <a:pt x="51" y="1649"/>
                </a:lnTo>
                <a:lnTo>
                  <a:pt x="0" y="1649"/>
                </a:lnTo>
                <a:close/>
              </a:path>
            </a:pathLst>
          </a:custGeom>
          <a:solidFill>
            <a:srgbClr val="696969"/>
          </a:solidFill>
          <a:ln w="0">
            <a:noFill/>
          </a:ln>
        </p:spPr>
      </p:sp>
      <p:sp>
        <p:nvSpPr>
          <p:cNvPr id="1185" name="Freeform 1184"/>
          <p:cNvSpPr/>
          <p:nvPr/>
        </p:nvSpPr>
        <p:spPr>
          <a:xfrm>
            <a:off x="3512880" y="4785840"/>
            <a:ext cx="129240" cy="519480"/>
          </a:xfrm>
          <a:custGeom>
            <a:avLst/>
            <a:gdLst/>
            <a:ahLst/>
            <a:cxnLst/>
            <a:rect l="0" t="0" r="r" b="b"/>
            <a:pathLst>
              <a:path w="359" h="1443">
                <a:moveTo>
                  <a:pt x="0" y="1443"/>
                </a:moveTo>
                <a:lnTo>
                  <a:pt x="359" y="0"/>
                </a:lnTo>
                <a:lnTo>
                  <a:pt x="359" y="206"/>
                </a:lnTo>
                <a:lnTo>
                  <a:pt x="51" y="1443"/>
                </a:lnTo>
                <a:lnTo>
                  <a:pt x="0" y="1443"/>
                </a:lnTo>
                <a:close/>
              </a:path>
            </a:pathLst>
          </a:custGeom>
          <a:solidFill>
            <a:srgbClr val="696969"/>
          </a:solidFill>
          <a:ln w="0">
            <a:noFill/>
          </a:ln>
        </p:spPr>
      </p:sp>
      <p:sp>
        <p:nvSpPr>
          <p:cNvPr id="1186" name="Freeform 1185"/>
          <p:cNvSpPr/>
          <p:nvPr/>
        </p:nvSpPr>
        <p:spPr>
          <a:xfrm>
            <a:off x="3531240" y="4860000"/>
            <a:ext cx="110880" cy="445320"/>
          </a:xfrm>
          <a:custGeom>
            <a:avLst/>
            <a:gdLst/>
            <a:ahLst/>
            <a:cxnLst/>
            <a:rect l="0" t="0" r="r" b="b"/>
            <a:pathLst>
              <a:path w="308" h="1237">
                <a:moveTo>
                  <a:pt x="0" y="1237"/>
                </a:moveTo>
                <a:lnTo>
                  <a:pt x="308" y="0"/>
                </a:lnTo>
                <a:lnTo>
                  <a:pt x="308" y="206"/>
                </a:lnTo>
                <a:lnTo>
                  <a:pt x="51" y="1237"/>
                </a:lnTo>
                <a:lnTo>
                  <a:pt x="0" y="1237"/>
                </a:lnTo>
                <a:close/>
              </a:path>
            </a:pathLst>
          </a:custGeom>
          <a:solidFill>
            <a:srgbClr val="6A6A6A"/>
          </a:solidFill>
          <a:ln w="0">
            <a:noFill/>
          </a:ln>
        </p:spPr>
      </p:sp>
      <p:sp>
        <p:nvSpPr>
          <p:cNvPr id="1187" name="Freeform 1186"/>
          <p:cNvSpPr/>
          <p:nvPr/>
        </p:nvSpPr>
        <p:spPr>
          <a:xfrm>
            <a:off x="3549600" y="4934160"/>
            <a:ext cx="92520" cy="371160"/>
          </a:xfrm>
          <a:custGeom>
            <a:avLst/>
            <a:gdLst/>
            <a:ahLst/>
            <a:cxnLst/>
            <a:rect l="0" t="0" r="r" b="b"/>
            <a:pathLst>
              <a:path w="257" h="1031">
                <a:moveTo>
                  <a:pt x="0" y="1031"/>
                </a:moveTo>
                <a:lnTo>
                  <a:pt x="257" y="0"/>
                </a:lnTo>
                <a:lnTo>
                  <a:pt x="257" y="207"/>
                </a:lnTo>
                <a:lnTo>
                  <a:pt x="51" y="1031"/>
                </a:lnTo>
                <a:lnTo>
                  <a:pt x="0" y="1031"/>
                </a:lnTo>
                <a:close/>
              </a:path>
            </a:pathLst>
          </a:custGeom>
          <a:solidFill>
            <a:srgbClr val="6A6A6A"/>
          </a:solidFill>
          <a:ln w="0">
            <a:noFill/>
          </a:ln>
        </p:spPr>
      </p:sp>
      <p:sp>
        <p:nvSpPr>
          <p:cNvPr id="1188" name="Freeform 1187"/>
          <p:cNvSpPr/>
          <p:nvPr/>
        </p:nvSpPr>
        <p:spPr>
          <a:xfrm>
            <a:off x="3567960" y="5008320"/>
            <a:ext cx="74160" cy="297000"/>
          </a:xfrm>
          <a:custGeom>
            <a:avLst/>
            <a:gdLst/>
            <a:ahLst/>
            <a:cxnLst/>
            <a:rect l="0" t="0" r="r" b="b"/>
            <a:pathLst>
              <a:path w="206" h="825">
                <a:moveTo>
                  <a:pt x="0" y="825"/>
                </a:moveTo>
                <a:lnTo>
                  <a:pt x="206" y="0"/>
                </a:lnTo>
                <a:lnTo>
                  <a:pt x="206" y="206"/>
                </a:lnTo>
                <a:lnTo>
                  <a:pt x="51" y="825"/>
                </a:lnTo>
                <a:lnTo>
                  <a:pt x="0" y="825"/>
                </a:lnTo>
                <a:close/>
              </a:path>
            </a:pathLst>
          </a:custGeom>
          <a:solidFill>
            <a:srgbClr val="6B6B6B"/>
          </a:solidFill>
          <a:ln w="0">
            <a:noFill/>
          </a:ln>
        </p:spPr>
      </p:sp>
      <p:sp>
        <p:nvSpPr>
          <p:cNvPr id="1189" name="Freeform 1188"/>
          <p:cNvSpPr/>
          <p:nvPr/>
        </p:nvSpPr>
        <p:spPr>
          <a:xfrm>
            <a:off x="3586320" y="5082480"/>
            <a:ext cx="55800" cy="222840"/>
          </a:xfrm>
          <a:custGeom>
            <a:avLst/>
            <a:gdLst/>
            <a:ahLst/>
            <a:cxnLst/>
            <a:rect l="0" t="0" r="r" b="b"/>
            <a:pathLst>
              <a:path w="155" h="619">
                <a:moveTo>
                  <a:pt x="0" y="619"/>
                </a:moveTo>
                <a:lnTo>
                  <a:pt x="155" y="0"/>
                </a:lnTo>
                <a:lnTo>
                  <a:pt x="155" y="206"/>
                </a:lnTo>
                <a:lnTo>
                  <a:pt x="52" y="619"/>
                </a:lnTo>
                <a:lnTo>
                  <a:pt x="0" y="619"/>
                </a:lnTo>
                <a:close/>
              </a:path>
            </a:pathLst>
          </a:custGeom>
          <a:solidFill>
            <a:srgbClr val="6B6B6B"/>
          </a:solidFill>
          <a:ln w="0">
            <a:noFill/>
          </a:ln>
        </p:spPr>
      </p:sp>
      <p:sp>
        <p:nvSpPr>
          <p:cNvPr id="1190" name="Freeform 1189"/>
          <p:cNvSpPr/>
          <p:nvPr/>
        </p:nvSpPr>
        <p:spPr>
          <a:xfrm>
            <a:off x="3605040" y="5156640"/>
            <a:ext cx="37080" cy="148680"/>
          </a:xfrm>
          <a:custGeom>
            <a:avLst/>
            <a:gdLst/>
            <a:ahLst/>
            <a:cxnLst/>
            <a:rect l="0" t="0" r="r" b="b"/>
            <a:pathLst>
              <a:path w="103" h="413">
                <a:moveTo>
                  <a:pt x="0" y="413"/>
                </a:moveTo>
                <a:lnTo>
                  <a:pt x="103" y="0"/>
                </a:lnTo>
                <a:lnTo>
                  <a:pt x="103" y="206"/>
                </a:lnTo>
                <a:lnTo>
                  <a:pt x="52" y="413"/>
                </a:lnTo>
                <a:lnTo>
                  <a:pt x="0" y="413"/>
                </a:lnTo>
                <a:close/>
              </a:path>
            </a:pathLst>
          </a:custGeom>
          <a:solidFill>
            <a:srgbClr val="6C6C6C"/>
          </a:solidFill>
          <a:ln w="0">
            <a:noFill/>
          </a:ln>
        </p:spPr>
      </p:sp>
      <p:sp>
        <p:nvSpPr>
          <p:cNvPr id="1191" name="Freeform 1190"/>
          <p:cNvSpPr/>
          <p:nvPr/>
        </p:nvSpPr>
        <p:spPr>
          <a:xfrm>
            <a:off x="3623400" y="5230800"/>
            <a:ext cx="18720" cy="74520"/>
          </a:xfrm>
          <a:custGeom>
            <a:avLst/>
            <a:gdLst/>
            <a:ahLst/>
            <a:cxnLst/>
            <a:rect l="0" t="0" r="r" b="b"/>
            <a:pathLst>
              <a:path w="52" h="207">
                <a:moveTo>
                  <a:pt x="0" y="207"/>
                </a:moveTo>
                <a:lnTo>
                  <a:pt x="52" y="0"/>
                </a:lnTo>
                <a:lnTo>
                  <a:pt x="52" y="207"/>
                </a:lnTo>
                <a:lnTo>
                  <a:pt x="0" y="207"/>
                </a:lnTo>
                <a:close/>
              </a:path>
            </a:pathLst>
          </a:custGeom>
          <a:solidFill>
            <a:srgbClr val="6C6C6C"/>
          </a:solidFill>
          <a:ln w="0">
            <a:noFill/>
          </a:ln>
        </p:spPr>
      </p:sp>
      <p:sp>
        <p:nvSpPr>
          <p:cNvPr id="1192" name="Freeform 1191"/>
          <p:cNvSpPr/>
          <p:nvPr/>
        </p:nvSpPr>
        <p:spPr>
          <a:xfrm>
            <a:off x="0" y="1003680"/>
            <a:ext cx="588600" cy="2374560"/>
          </a:xfrm>
          <a:custGeom>
            <a:avLst/>
            <a:gdLst/>
            <a:ahLst/>
            <a:cxnLst/>
            <a:rect l="0" t="0" r="r" b="b"/>
            <a:pathLst>
              <a:path w="1635" h="6596">
                <a:moveTo>
                  <a:pt x="0" y="0"/>
                </a:moveTo>
                <a:lnTo>
                  <a:pt x="1635" y="0"/>
                </a:lnTo>
                <a:lnTo>
                  <a:pt x="0" y="6596"/>
                </a:lnTo>
                <a:lnTo>
                  <a:pt x="0" y="0"/>
                </a:lnTo>
                <a:close/>
              </a:path>
            </a:pathLst>
          </a:custGeom>
          <a:solidFill>
            <a:srgbClr val="000000"/>
          </a:solidFill>
          <a:ln w="0">
            <a:noFill/>
          </a:ln>
        </p:spPr>
      </p:sp>
      <p:sp>
        <p:nvSpPr>
          <p:cNvPr id="1193" name="Freeform 1192"/>
          <p:cNvSpPr/>
          <p:nvPr/>
        </p:nvSpPr>
        <p:spPr>
          <a:xfrm>
            <a:off x="0" y="1003680"/>
            <a:ext cx="735840" cy="2967840"/>
          </a:xfrm>
          <a:custGeom>
            <a:avLst/>
            <a:gdLst/>
            <a:ahLst/>
            <a:cxnLst/>
            <a:rect l="0" t="0" r="r" b="b"/>
            <a:pathLst>
              <a:path w="2044" h="8244">
                <a:moveTo>
                  <a:pt x="0" y="6596"/>
                </a:moveTo>
                <a:lnTo>
                  <a:pt x="1635" y="0"/>
                </a:lnTo>
                <a:lnTo>
                  <a:pt x="2044" y="0"/>
                </a:lnTo>
                <a:lnTo>
                  <a:pt x="0" y="8244"/>
                </a:lnTo>
                <a:lnTo>
                  <a:pt x="0" y="6596"/>
                </a:lnTo>
                <a:close/>
              </a:path>
            </a:pathLst>
          </a:custGeom>
          <a:solidFill>
            <a:srgbClr val="000000"/>
          </a:solidFill>
          <a:ln w="0">
            <a:noFill/>
          </a:ln>
        </p:spPr>
      </p:sp>
      <p:sp>
        <p:nvSpPr>
          <p:cNvPr id="1194" name="Freeform 1193"/>
          <p:cNvSpPr/>
          <p:nvPr/>
        </p:nvSpPr>
        <p:spPr>
          <a:xfrm>
            <a:off x="0" y="1003680"/>
            <a:ext cx="772560" cy="3116160"/>
          </a:xfrm>
          <a:custGeom>
            <a:avLst/>
            <a:gdLst/>
            <a:ahLst/>
            <a:cxnLst/>
            <a:rect l="0" t="0" r="r" b="b"/>
            <a:pathLst>
              <a:path w="2146" h="8656">
                <a:moveTo>
                  <a:pt x="0" y="8244"/>
                </a:moveTo>
                <a:lnTo>
                  <a:pt x="2044" y="0"/>
                </a:lnTo>
                <a:lnTo>
                  <a:pt x="2146" y="0"/>
                </a:lnTo>
                <a:lnTo>
                  <a:pt x="0" y="8656"/>
                </a:lnTo>
                <a:lnTo>
                  <a:pt x="0" y="8244"/>
                </a:lnTo>
                <a:close/>
              </a:path>
            </a:pathLst>
          </a:custGeom>
          <a:solidFill>
            <a:srgbClr val="000000"/>
          </a:solidFill>
          <a:ln w="0">
            <a:noFill/>
          </a:ln>
        </p:spPr>
      </p:sp>
      <p:sp>
        <p:nvSpPr>
          <p:cNvPr id="1195" name="Freeform 1194"/>
          <p:cNvSpPr/>
          <p:nvPr/>
        </p:nvSpPr>
        <p:spPr>
          <a:xfrm>
            <a:off x="0" y="1003680"/>
            <a:ext cx="790920" cy="3190320"/>
          </a:xfrm>
          <a:custGeom>
            <a:avLst/>
            <a:gdLst/>
            <a:ahLst/>
            <a:cxnLst/>
            <a:rect l="0" t="0" r="r" b="b"/>
            <a:pathLst>
              <a:path w="2197" h="8862">
                <a:moveTo>
                  <a:pt x="0" y="8656"/>
                </a:moveTo>
                <a:lnTo>
                  <a:pt x="2146" y="0"/>
                </a:lnTo>
                <a:lnTo>
                  <a:pt x="2197" y="0"/>
                </a:lnTo>
                <a:lnTo>
                  <a:pt x="0" y="8862"/>
                </a:lnTo>
                <a:lnTo>
                  <a:pt x="0" y="8656"/>
                </a:lnTo>
                <a:close/>
              </a:path>
            </a:pathLst>
          </a:custGeom>
          <a:solidFill>
            <a:srgbClr val="000101"/>
          </a:solidFill>
          <a:ln w="0">
            <a:noFill/>
          </a:ln>
        </p:spPr>
      </p:sp>
      <p:sp>
        <p:nvSpPr>
          <p:cNvPr id="1196" name="Freeform 1195"/>
          <p:cNvSpPr/>
          <p:nvPr/>
        </p:nvSpPr>
        <p:spPr>
          <a:xfrm>
            <a:off x="0" y="1003680"/>
            <a:ext cx="809280" cy="3264480"/>
          </a:xfrm>
          <a:custGeom>
            <a:avLst/>
            <a:gdLst/>
            <a:ahLst/>
            <a:cxnLst/>
            <a:rect l="0" t="0" r="r" b="b"/>
            <a:pathLst>
              <a:path w="2248" h="9068">
                <a:moveTo>
                  <a:pt x="0" y="8862"/>
                </a:moveTo>
                <a:lnTo>
                  <a:pt x="2197" y="0"/>
                </a:lnTo>
                <a:lnTo>
                  <a:pt x="2248" y="0"/>
                </a:lnTo>
                <a:lnTo>
                  <a:pt x="0" y="9068"/>
                </a:lnTo>
                <a:lnTo>
                  <a:pt x="0" y="8862"/>
                </a:lnTo>
                <a:close/>
              </a:path>
            </a:pathLst>
          </a:custGeom>
          <a:solidFill>
            <a:srgbClr val="000101"/>
          </a:solidFill>
          <a:ln w="0">
            <a:noFill/>
          </a:ln>
        </p:spPr>
      </p:sp>
      <p:sp>
        <p:nvSpPr>
          <p:cNvPr id="1197" name="Freeform 1196"/>
          <p:cNvSpPr/>
          <p:nvPr/>
        </p:nvSpPr>
        <p:spPr>
          <a:xfrm>
            <a:off x="0" y="1003680"/>
            <a:ext cx="828000" cy="3339000"/>
          </a:xfrm>
          <a:custGeom>
            <a:avLst/>
            <a:gdLst/>
            <a:ahLst/>
            <a:cxnLst/>
            <a:rect l="0" t="0" r="r" b="b"/>
            <a:pathLst>
              <a:path w="2300" h="9275">
                <a:moveTo>
                  <a:pt x="0" y="9068"/>
                </a:moveTo>
                <a:lnTo>
                  <a:pt x="2248" y="0"/>
                </a:lnTo>
                <a:lnTo>
                  <a:pt x="2300" y="0"/>
                </a:lnTo>
                <a:lnTo>
                  <a:pt x="0" y="9275"/>
                </a:lnTo>
                <a:lnTo>
                  <a:pt x="0" y="9068"/>
                </a:lnTo>
                <a:close/>
              </a:path>
            </a:pathLst>
          </a:custGeom>
          <a:solidFill>
            <a:srgbClr val="000202"/>
          </a:solidFill>
          <a:ln w="0">
            <a:noFill/>
          </a:ln>
        </p:spPr>
      </p:sp>
      <p:sp>
        <p:nvSpPr>
          <p:cNvPr id="1198" name="Freeform 1197"/>
          <p:cNvSpPr/>
          <p:nvPr/>
        </p:nvSpPr>
        <p:spPr>
          <a:xfrm>
            <a:off x="0" y="1003680"/>
            <a:ext cx="846360" cy="3413160"/>
          </a:xfrm>
          <a:custGeom>
            <a:avLst/>
            <a:gdLst/>
            <a:ahLst/>
            <a:cxnLst/>
            <a:rect l="0" t="0" r="r" b="b"/>
            <a:pathLst>
              <a:path w="2351" h="9481">
                <a:moveTo>
                  <a:pt x="0" y="9275"/>
                </a:moveTo>
                <a:lnTo>
                  <a:pt x="2300" y="0"/>
                </a:lnTo>
                <a:lnTo>
                  <a:pt x="2351" y="0"/>
                </a:lnTo>
                <a:lnTo>
                  <a:pt x="0" y="9481"/>
                </a:lnTo>
                <a:lnTo>
                  <a:pt x="0" y="9275"/>
                </a:lnTo>
                <a:close/>
              </a:path>
            </a:pathLst>
          </a:custGeom>
          <a:solidFill>
            <a:srgbClr val="000303"/>
          </a:solidFill>
          <a:ln w="0">
            <a:noFill/>
          </a:ln>
        </p:spPr>
      </p:sp>
      <p:sp>
        <p:nvSpPr>
          <p:cNvPr id="1199" name="Freeform 1198"/>
          <p:cNvSpPr/>
          <p:nvPr/>
        </p:nvSpPr>
        <p:spPr>
          <a:xfrm>
            <a:off x="0" y="1003680"/>
            <a:ext cx="864720" cy="3487320"/>
          </a:xfrm>
          <a:custGeom>
            <a:avLst/>
            <a:gdLst/>
            <a:ahLst/>
            <a:cxnLst/>
            <a:rect l="0" t="0" r="r" b="b"/>
            <a:pathLst>
              <a:path w="2402" h="9687">
                <a:moveTo>
                  <a:pt x="0" y="9481"/>
                </a:moveTo>
                <a:lnTo>
                  <a:pt x="2351" y="0"/>
                </a:lnTo>
                <a:lnTo>
                  <a:pt x="2402" y="0"/>
                </a:lnTo>
                <a:lnTo>
                  <a:pt x="0" y="9687"/>
                </a:lnTo>
                <a:lnTo>
                  <a:pt x="0" y="9481"/>
                </a:lnTo>
                <a:close/>
              </a:path>
            </a:pathLst>
          </a:custGeom>
          <a:solidFill>
            <a:srgbClr val="000303"/>
          </a:solidFill>
          <a:ln w="0">
            <a:noFill/>
          </a:ln>
        </p:spPr>
      </p:sp>
      <p:sp>
        <p:nvSpPr>
          <p:cNvPr id="1200" name="Freeform 1199"/>
          <p:cNvSpPr/>
          <p:nvPr/>
        </p:nvSpPr>
        <p:spPr>
          <a:xfrm>
            <a:off x="0" y="1003680"/>
            <a:ext cx="883080" cy="3561480"/>
          </a:xfrm>
          <a:custGeom>
            <a:avLst/>
            <a:gdLst/>
            <a:ahLst/>
            <a:cxnLst/>
            <a:rect l="0" t="0" r="r" b="b"/>
            <a:pathLst>
              <a:path w="2453" h="9893">
                <a:moveTo>
                  <a:pt x="0" y="9687"/>
                </a:moveTo>
                <a:lnTo>
                  <a:pt x="2402" y="0"/>
                </a:lnTo>
                <a:lnTo>
                  <a:pt x="2453" y="0"/>
                </a:lnTo>
                <a:lnTo>
                  <a:pt x="0" y="9893"/>
                </a:lnTo>
                <a:lnTo>
                  <a:pt x="0" y="9687"/>
                </a:lnTo>
                <a:close/>
              </a:path>
            </a:pathLst>
          </a:custGeom>
          <a:solidFill>
            <a:srgbClr val="010404"/>
          </a:solidFill>
          <a:ln w="0">
            <a:noFill/>
          </a:ln>
        </p:spPr>
      </p:sp>
      <p:sp>
        <p:nvSpPr>
          <p:cNvPr id="1201" name="Freeform 1200"/>
          <p:cNvSpPr/>
          <p:nvPr/>
        </p:nvSpPr>
        <p:spPr>
          <a:xfrm>
            <a:off x="0" y="1003680"/>
            <a:ext cx="901440" cy="3635640"/>
          </a:xfrm>
          <a:custGeom>
            <a:avLst/>
            <a:gdLst/>
            <a:ahLst/>
            <a:cxnLst/>
            <a:rect l="0" t="0" r="r" b="b"/>
            <a:pathLst>
              <a:path w="2504" h="10099">
                <a:moveTo>
                  <a:pt x="0" y="9893"/>
                </a:moveTo>
                <a:lnTo>
                  <a:pt x="2453" y="0"/>
                </a:lnTo>
                <a:lnTo>
                  <a:pt x="2504" y="0"/>
                </a:lnTo>
                <a:lnTo>
                  <a:pt x="0" y="10099"/>
                </a:lnTo>
                <a:lnTo>
                  <a:pt x="0" y="9893"/>
                </a:lnTo>
                <a:close/>
              </a:path>
            </a:pathLst>
          </a:custGeom>
          <a:solidFill>
            <a:srgbClr val="010505"/>
          </a:solidFill>
          <a:ln w="0">
            <a:noFill/>
          </a:ln>
        </p:spPr>
      </p:sp>
      <p:sp>
        <p:nvSpPr>
          <p:cNvPr id="1202" name="Freeform 1201"/>
          <p:cNvSpPr/>
          <p:nvPr/>
        </p:nvSpPr>
        <p:spPr>
          <a:xfrm>
            <a:off x="0" y="1003680"/>
            <a:ext cx="919800" cy="3709800"/>
          </a:xfrm>
          <a:custGeom>
            <a:avLst/>
            <a:gdLst/>
            <a:ahLst/>
            <a:cxnLst/>
            <a:rect l="0" t="0" r="r" b="b"/>
            <a:pathLst>
              <a:path w="2555" h="10305">
                <a:moveTo>
                  <a:pt x="0" y="10099"/>
                </a:moveTo>
                <a:lnTo>
                  <a:pt x="2504" y="0"/>
                </a:lnTo>
                <a:lnTo>
                  <a:pt x="2555" y="0"/>
                </a:lnTo>
                <a:lnTo>
                  <a:pt x="0" y="10305"/>
                </a:lnTo>
                <a:lnTo>
                  <a:pt x="0" y="10099"/>
                </a:lnTo>
                <a:close/>
              </a:path>
            </a:pathLst>
          </a:custGeom>
          <a:solidFill>
            <a:srgbClr val="010606"/>
          </a:solidFill>
          <a:ln w="0">
            <a:noFill/>
          </a:ln>
        </p:spPr>
      </p:sp>
      <p:sp>
        <p:nvSpPr>
          <p:cNvPr id="1203" name="Freeform 1202"/>
          <p:cNvSpPr/>
          <p:nvPr/>
        </p:nvSpPr>
        <p:spPr>
          <a:xfrm>
            <a:off x="0" y="1003680"/>
            <a:ext cx="938160" cy="3783960"/>
          </a:xfrm>
          <a:custGeom>
            <a:avLst/>
            <a:gdLst/>
            <a:ahLst/>
            <a:cxnLst/>
            <a:rect l="0" t="0" r="r" b="b"/>
            <a:pathLst>
              <a:path w="2606" h="10511">
                <a:moveTo>
                  <a:pt x="0" y="10305"/>
                </a:moveTo>
                <a:lnTo>
                  <a:pt x="2555" y="0"/>
                </a:lnTo>
                <a:lnTo>
                  <a:pt x="2606" y="0"/>
                </a:lnTo>
                <a:lnTo>
                  <a:pt x="0" y="10511"/>
                </a:lnTo>
                <a:lnTo>
                  <a:pt x="0" y="10305"/>
                </a:lnTo>
                <a:close/>
              </a:path>
            </a:pathLst>
          </a:custGeom>
          <a:solidFill>
            <a:srgbClr val="010606"/>
          </a:solidFill>
          <a:ln w="0">
            <a:noFill/>
          </a:ln>
        </p:spPr>
      </p:sp>
      <p:sp>
        <p:nvSpPr>
          <p:cNvPr id="1204" name="Freeform 1203"/>
          <p:cNvSpPr/>
          <p:nvPr/>
        </p:nvSpPr>
        <p:spPr>
          <a:xfrm>
            <a:off x="0" y="1003680"/>
            <a:ext cx="956520" cy="3858120"/>
          </a:xfrm>
          <a:custGeom>
            <a:avLst/>
            <a:gdLst/>
            <a:ahLst/>
            <a:cxnLst/>
            <a:rect l="0" t="0" r="r" b="b"/>
            <a:pathLst>
              <a:path w="2657" h="10717">
                <a:moveTo>
                  <a:pt x="0" y="10511"/>
                </a:moveTo>
                <a:lnTo>
                  <a:pt x="2606" y="0"/>
                </a:lnTo>
                <a:lnTo>
                  <a:pt x="2657" y="0"/>
                </a:lnTo>
                <a:lnTo>
                  <a:pt x="0" y="10717"/>
                </a:lnTo>
                <a:lnTo>
                  <a:pt x="0" y="10511"/>
                </a:lnTo>
                <a:close/>
              </a:path>
            </a:pathLst>
          </a:custGeom>
          <a:solidFill>
            <a:srgbClr val="010707"/>
          </a:solidFill>
          <a:ln w="0">
            <a:noFill/>
          </a:ln>
        </p:spPr>
      </p:sp>
      <p:sp>
        <p:nvSpPr>
          <p:cNvPr id="1205" name="Freeform 1204"/>
          <p:cNvSpPr/>
          <p:nvPr/>
        </p:nvSpPr>
        <p:spPr>
          <a:xfrm>
            <a:off x="0" y="1003680"/>
            <a:ext cx="974880" cy="3932280"/>
          </a:xfrm>
          <a:custGeom>
            <a:avLst/>
            <a:gdLst/>
            <a:ahLst/>
            <a:cxnLst/>
            <a:rect l="0" t="0" r="r" b="b"/>
            <a:pathLst>
              <a:path w="2708" h="10923">
                <a:moveTo>
                  <a:pt x="0" y="10717"/>
                </a:moveTo>
                <a:lnTo>
                  <a:pt x="2657" y="0"/>
                </a:lnTo>
                <a:lnTo>
                  <a:pt x="2708" y="0"/>
                </a:lnTo>
                <a:lnTo>
                  <a:pt x="0" y="10923"/>
                </a:lnTo>
                <a:lnTo>
                  <a:pt x="0" y="10717"/>
                </a:lnTo>
                <a:close/>
              </a:path>
            </a:pathLst>
          </a:custGeom>
          <a:solidFill>
            <a:srgbClr val="010808"/>
          </a:solidFill>
          <a:ln w="0">
            <a:noFill/>
          </a:ln>
        </p:spPr>
      </p:sp>
      <p:sp>
        <p:nvSpPr>
          <p:cNvPr id="1206" name="Freeform 1205"/>
          <p:cNvSpPr/>
          <p:nvPr/>
        </p:nvSpPr>
        <p:spPr>
          <a:xfrm>
            <a:off x="0" y="1003680"/>
            <a:ext cx="993240" cy="4006440"/>
          </a:xfrm>
          <a:custGeom>
            <a:avLst/>
            <a:gdLst/>
            <a:ahLst/>
            <a:cxnLst/>
            <a:rect l="0" t="0" r="r" b="b"/>
            <a:pathLst>
              <a:path w="2759" h="11129">
                <a:moveTo>
                  <a:pt x="0" y="10923"/>
                </a:moveTo>
                <a:lnTo>
                  <a:pt x="2708" y="0"/>
                </a:lnTo>
                <a:lnTo>
                  <a:pt x="2759" y="0"/>
                </a:lnTo>
                <a:lnTo>
                  <a:pt x="0" y="11129"/>
                </a:lnTo>
                <a:lnTo>
                  <a:pt x="0" y="10923"/>
                </a:lnTo>
                <a:close/>
              </a:path>
            </a:pathLst>
          </a:custGeom>
          <a:solidFill>
            <a:srgbClr val="010908"/>
          </a:solidFill>
          <a:ln w="0">
            <a:noFill/>
          </a:ln>
        </p:spPr>
      </p:sp>
      <p:sp>
        <p:nvSpPr>
          <p:cNvPr id="1207" name="Freeform 1206"/>
          <p:cNvSpPr/>
          <p:nvPr/>
        </p:nvSpPr>
        <p:spPr>
          <a:xfrm>
            <a:off x="0" y="1003680"/>
            <a:ext cx="1011600" cy="4080600"/>
          </a:xfrm>
          <a:custGeom>
            <a:avLst/>
            <a:gdLst/>
            <a:ahLst/>
            <a:cxnLst/>
            <a:rect l="0" t="0" r="r" b="b"/>
            <a:pathLst>
              <a:path w="2810" h="11335">
                <a:moveTo>
                  <a:pt x="0" y="11129"/>
                </a:moveTo>
                <a:lnTo>
                  <a:pt x="2759" y="0"/>
                </a:lnTo>
                <a:lnTo>
                  <a:pt x="2810" y="0"/>
                </a:lnTo>
                <a:lnTo>
                  <a:pt x="0" y="11335"/>
                </a:lnTo>
                <a:lnTo>
                  <a:pt x="0" y="11129"/>
                </a:lnTo>
                <a:close/>
              </a:path>
            </a:pathLst>
          </a:custGeom>
          <a:solidFill>
            <a:srgbClr val="010909"/>
          </a:solidFill>
          <a:ln w="0">
            <a:noFill/>
          </a:ln>
        </p:spPr>
      </p:sp>
      <p:sp>
        <p:nvSpPr>
          <p:cNvPr id="1208" name="Freeform 1207"/>
          <p:cNvSpPr/>
          <p:nvPr/>
        </p:nvSpPr>
        <p:spPr>
          <a:xfrm>
            <a:off x="0" y="1003680"/>
            <a:ext cx="1029960" cy="4154760"/>
          </a:xfrm>
          <a:custGeom>
            <a:avLst/>
            <a:gdLst/>
            <a:ahLst/>
            <a:cxnLst/>
            <a:rect l="0" t="0" r="r" b="b"/>
            <a:pathLst>
              <a:path w="2861" h="11541">
                <a:moveTo>
                  <a:pt x="0" y="11335"/>
                </a:moveTo>
                <a:lnTo>
                  <a:pt x="2810" y="0"/>
                </a:lnTo>
                <a:lnTo>
                  <a:pt x="2861" y="0"/>
                </a:lnTo>
                <a:lnTo>
                  <a:pt x="0" y="11541"/>
                </a:lnTo>
                <a:lnTo>
                  <a:pt x="0" y="11335"/>
                </a:lnTo>
                <a:close/>
              </a:path>
            </a:pathLst>
          </a:custGeom>
          <a:solidFill>
            <a:srgbClr val="010A0A"/>
          </a:solidFill>
          <a:ln w="0">
            <a:noFill/>
          </a:ln>
        </p:spPr>
      </p:sp>
      <p:sp>
        <p:nvSpPr>
          <p:cNvPr id="1209" name="Freeform 1208"/>
          <p:cNvSpPr/>
          <p:nvPr/>
        </p:nvSpPr>
        <p:spPr>
          <a:xfrm>
            <a:off x="0" y="1003680"/>
            <a:ext cx="1048680" cy="4228920"/>
          </a:xfrm>
          <a:custGeom>
            <a:avLst/>
            <a:gdLst/>
            <a:ahLst/>
            <a:cxnLst/>
            <a:rect l="0" t="0" r="r" b="b"/>
            <a:pathLst>
              <a:path w="2913" h="11747">
                <a:moveTo>
                  <a:pt x="0" y="11541"/>
                </a:moveTo>
                <a:lnTo>
                  <a:pt x="2861" y="0"/>
                </a:lnTo>
                <a:lnTo>
                  <a:pt x="2913" y="0"/>
                </a:lnTo>
                <a:lnTo>
                  <a:pt x="0" y="11747"/>
                </a:lnTo>
                <a:lnTo>
                  <a:pt x="0" y="11541"/>
                </a:lnTo>
                <a:close/>
              </a:path>
            </a:pathLst>
          </a:custGeom>
          <a:solidFill>
            <a:srgbClr val="010B0A"/>
          </a:solidFill>
          <a:ln w="0">
            <a:noFill/>
          </a:ln>
        </p:spPr>
      </p:sp>
      <p:sp>
        <p:nvSpPr>
          <p:cNvPr id="1210" name="Freeform 1209"/>
          <p:cNvSpPr/>
          <p:nvPr/>
        </p:nvSpPr>
        <p:spPr>
          <a:xfrm>
            <a:off x="0" y="1003680"/>
            <a:ext cx="1067040" cy="4301640"/>
          </a:xfrm>
          <a:custGeom>
            <a:avLst/>
            <a:gdLst/>
            <a:ahLst/>
            <a:cxnLst/>
            <a:rect l="0" t="0" r="r" b="b"/>
            <a:pathLst>
              <a:path w="2964" h="11949">
                <a:moveTo>
                  <a:pt x="0" y="11747"/>
                </a:moveTo>
                <a:lnTo>
                  <a:pt x="2913" y="0"/>
                </a:lnTo>
                <a:lnTo>
                  <a:pt x="2964" y="0"/>
                </a:lnTo>
                <a:lnTo>
                  <a:pt x="0" y="11949"/>
                </a:lnTo>
                <a:lnTo>
                  <a:pt x="0" y="11747"/>
                </a:lnTo>
                <a:close/>
              </a:path>
            </a:pathLst>
          </a:custGeom>
          <a:solidFill>
            <a:srgbClr val="020B0B"/>
          </a:solidFill>
          <a:ln w="0">
            <a:noFill/>
          </a:ln>
        </p:spPr>
      </p:sp>
      <p:sp>
        <p:nvSpPr>
          <p:cNvPr id="1211" name="Freeform 1210"/>
          <p:cNvSpPr/>
          <p:nvPr/>
        </p:nvSpPr>
        <p:spPr>
          <a:xfrm>
            <a:off x="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20C0C"/>
          </a:solidFill>
          <a:ln w="0">
            <a:noFill/>
          </a:ln>
        </p:spPr>
      </p:sp>
      <p:sp>
        <p:nvSpPr>
          <p:cNvPr id="1212" name="Freeform 1211"/>
          <p:cNvSpPr/>
          <p:nvPr/>
        </p:nvSpPr>
        <p:spPr>
          <a:xfrm>
            <a:off x="18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0D0D"/>
          </a:solidFill>
          <a:ln w="0">
            <a:noFill/>
          </a:ln>
        </p:spPr>
      </p:sp>
      <p:sp>
        <p:nvSpPr>
          <p:cNvPr id="1213" name="Freeform 1212"/>
          <p:cNvSpPr/>
          <p:nvPr/>
        </p:nvSpPr>
        <p:spPr>
          <a:xfrm>
            <a:off x="37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0E0D"/>
          </a:solidFill>
          <a:ln w="0">
            <a:noFill/>
          </a:ln>
        </p:spPr>
      </p:sp>
      <p:sp>
        <p:nvSpPr>
          <p:cNvPr id="1214" name="Freeform 1213"/>
          <p:cNvSpPr/>
          <p:nvPr/>
        </p:nvSpPr>
        <p:spPr>
          <a:xfrm>
            <a:off x="55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0E0E"/>
          </a:solidFill>
          <a:ln w="0">
            <a:noFill/>
          </a:ln>
        </p:spPr>
      </p:sp>
      <p:sp>
        <p:nvSpPr>
          <p:cNvPr id="1215" name="Freeform 1214"/>
          <p:cNvSpPr/>
          <p:nvPr/>
        </p:nvSpPr>
        <p:spPr>
          <a:xfrm>
            <a:off x="73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0F0F"/>
          </a:solidFill>
          <a:ln w="0">
            <a:noFill/>
          </a:ln>
        </p:spPr>
      </p:sp>
      <p:sp>
        <p:nvSpPr>
          <p:cNvPr id="1216" name="Freeform 1215"/>
          <p:cNvSpPr/>
          <p:nvPr/>
        </p:nvSpPr>
        <p:spPr>
          <a:xfrm>
            <a:off x="92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100F"/>
          </a:solidFill>
          <a:ln w="0">
            <a:noFill/>
          </a:ln>
        </p:spPr>
      </p:sp>
      <p:sp>
        <p:nvSpPr>
          <p:cNvPr id="1217" name="Freeform 1216"/>
          <p:cNvSpPr/>
          <p:nvPr/>
        </p:nvSpPr>
        <p:spPr>
          <a:xfrm>
            <a:off x="110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1010"/>
          </a:solidFill>
          <a:ln w="0">
            <a:noFill/>
          </a:ln>
        </p:spPr>
      </p:sp>
      <p:sp>
        <p:nvSpPr>
          <p:cNvPr id="1218" name="Freeform 1217"/>
          <p:cNvSpPr/>
          <p:nvPr/>
        </p:nvSpPr>
        <p:spPr>
          <a:xfrm>
            <a:off x="1288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1111"/>
          </a:solidFill>
          <a:ln w="0">
            <a:noFill/>
          </a:ln>
        </p:spPr>
      </p:sp>
      <p:sp>
        <p:nvSpPr>
          <p:cNvPr id="1219" name="Freeform 1218"/>
          <p:cNvSpPr/>
          <p:nvPr/>
        </p:nvSpPr>
        <p:spPr>
          <a:xfrm>
            <a:off x="1472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21211"/>
          </a:solidFill>
          <a:ln w="0">
            <a:noFill/>
          </a:ln>
        </p:spPr>
      </p:sp>
      <p:sp>
        <p:nvSpPr>
          <p:cNvPr id="1220" name="Freeform 1219"/>
          <p:cNvSpPr/>
          <p:nvPr/>
        </p:nvSpPr>
        <p:spPr>
          <a:xfrm>
            <a:off x="16560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21312"/>
          </a:solidFill>
          <a:ln w="0">
            <a:noFill/>
          </a:ln>
        </p:spPr>
      </p:sp>
      <p:sp>
        <p:nvSpPr>
          <p:cNvPr id="1221" name="Freeform 1220"/>
          <p:cNvSpPr/>
          <p:nvPr/>
        </p:nvSpPr>
        <p:spPr>
          <a:xfrm>
            <a:off x="18396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31313"/>
          </a:solidFill>
          <a:ln w="0">
            <a:noFill/>
          </a:ln>
        </p:spPr>
      </p:sp>
      <p:sp>
        <p:nvSpPr>
          <p:cNvPr id="1222" name="Freeform 1221"/>
          <p:cNvSpPr/>
          <p:nvPr/>
        </p:nvSpPr>
        <p:spPr>
          <a:xfrm>
            <a:off x="20232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31414"/>
          </a:solidFill>
          <a:ln w="0">
            <a:noFill/>
          </a:ln>
        </p:spPr>
      </p:sp>
      <p:sp>
        <p:nvSpPr>
          <p:cNvPr id="1223" name="Freeform 1222"/>
          <p:cNvSpPr/>
          <p:nvPr/>
        </p:nvSpPr>
        <p:spPr>
          <a:xfrm>
            <a:off x="221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514"/>
          </a:solidFill>
          <a:ln w="0">
            <a:noFill/>
          </a:ln>
        </p:spPr>
      </p:sp>
      <p:sp>
        <p:nvSpPr>
          <p:cNvPr id="1224" name="Freeform 1223"/>
          <p:cNvSpPr/>
          <p:nvPr/>
        </p:nvSpPr>
        <p:spPr>
          <a:xfrm>
            <a:off x="239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515"/>
          </a:solidFill>
          <a:ln w="0">
            <a:noFill/>
          </a:ln>
        </p:spPr>
      </p:sp>
      <p:sp>
        <p:nvSpPr>
          <p:cNvPr id="1225" name="Freeform 1224"/>
          <p:cNvSpPr/>
          <p:nvPr/>
        </p:nvSpPr>
        <p:spPr>
          <a:xfrm>
            <a:off x="257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616"/>
          </a:solidFill>
          <a:ln w="0">
            <a:noFill/>
          </a:ln>
        </p:spPr>
      </p:sp>
      <p:sp>
        <p:nvSpPr>
          <p:cNvPr id="1226" name="Freeform 1225"/>
          <p:cNvSpPr/>
          <p:nvPr/>
        </p:nvSpPr>
        <p:spPr>
          <a:xfrm>
            <a:off x="276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716"/>
          </a:solidFill>
          <a:ln w="0">
            <a:noFill/>
          </a:ln>
        </p:spPr>
      </p:sp>
      <p:sp>
        <p:nvSpPr>
          <p:cNvPr id="1227" name="Freeform 1226"/>
          <p:cNvSpPr/>
          <p:nvPr/>
        </p:nvSpPr>
        <p:spPr>
          <a:xfrm>
            <a:off x="294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817"/>
          </a:solidFill>
          <a:ln w="0">
            <a:noFill/>
          </a:ln>
        </p:spPr>
      </p:sp>
      <p:sp>
        <p:nvSpPr>
          <p:cNvPr id="1228" name="Freeform 1227"/>
          <p:cNvSpPr/>
          <p:nvPr/>
        </p:nvSpPr>
        <p:spPr>
          <a:xfrm>
            <a:off x="312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818"/>
          </a:solidFill>
          <a:ln w="0">
            <a:noFill/>
          </a:ln>
        </p:spPr>
      </p:sp>
      <p:sp>
        <p:nvSpPr>
          <p:cNvPr id="1229" name="Freeform 1228"/>
          <p:cNvSpPr/>
          <p:nvPr/>
        </p:nvSpPr>
        <p:spPr>
          <a:xfrm>
            <a:off x="331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919"/>
          </a:solidFill>
          <a:ln w="0">
            <a:noFill/>
          </a:ln>
        </p:spPr>
      </p:sp>
      <p:sp>
        <p:nvSpPr>
          <p:cNvPr id="1230" name="Freeform 1229"/>
          <p:cNvSpPr/>
          <p:nvPr/>
        </p:nvSpPr>
        <p:spPr>
          <a:xfrm>
            <a:off x="3495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31A19"/>
          </a:solidFill>
          <a:ln w="0">
            <a:noFill/>
          </a:ln>
        </p:spPr>
      </p:sp>
      <p:sp>
        <p:nvSpPr>
          <p:cNvPr id="1231" name="Freeform 1230"/>
          <p:cNvSpPr/>
          <p:nvPr/>
        </p:nvSpPr>
        <p:spPr>
          <a:xfrm>
            <a:off x="36792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41A1A"/>
          </a:solidFill>
          <a:ln w="0">
            <a:noFill/>
          </a:ln>
        </p:spPr>
      </p:sp>
      <p:sp>
        <p:nvSpPr>
          <p:cNvPr id="1232" name="Freeform 1231"/>
          <p:cNvSpPr/>
          <p:nvPr/>
        </p:nvSpPr>
        <p:spPr>
          <a:xfrm>
            <a:off x="38628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41B1B"/>
          </a:solidFill>
          <a:ln w="0">
            <a:noFill/>
          </a:ln>
        </p:spPr>
      </p:sp>
      <p:sp>
        <p:nvSpPr>
          <p:cNvPr id="1233" name="Freeform 1232"/>
          <p:cNvSpPr/>
          <p:nvPr/>
        </p:nvSpPr>
        <p:spPr>
          <a:xfrm>
            <a:off x="40464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41C1B"/>
          </a:solidFill>
          <a:ln w="0">
            <a:noFill/>
          </a:ln>
        </p:spPr>
      </p:sp>
      <p:sp>
        <p:nvSpPr>
          <p:cNvPr id="1234" name="Freeform 1233"/>
          <p:cNvSpPr/>
          <p:nvPr/>
        </p:nvSpPr>
        <p:spPr>
          <a:xfrm>
            <a:off x="423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1D1C"/>
          </a:solidFill>
          <a:ln w="0">
            <a:noFill/>
          </a:ln>
        </p:spPr>
      </p:sp>
      <p:sp>
        <p:nvSpPr>
          <p:cNvPr id="1235" name="Freeform 1234"/>
          <p:cNvSpPr/>
          <p:nvPr/>
        </p:nvSpPr>
        <p:spPr>
          <a:xfrm>
            <a:off x="441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1D1D"/>
          </a:solidFill>
          <a:ln w="0">
            <a:noFill/>
          </a:ln>
        </p:spPr>
      </p:sp>
      <p:sp>
        <p:nvSpPr>
          <p:cNvPr id="1236" name="Freeform 1235"/>
          <p:cNvSpPr/>
          <p:nvPr/>
        </p:nvSpPr>
        <p:spPr>
          <a:xfrm>
            <a:off x="460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1E1D"/>
          </a:solidFill>
          <a:ln w="0">
            <a:noFill/>
          </a:ln>
        </p:spPr>
      </p:sp>
      <p:sp>
        <p:nvSpPr>
          <p:cNvPr id="1237" name="Freeform 1236"/>
          <p:cNvSpPr/>
          <p:nvPr/>
        </p:nvSpPr>
        <p:spPr>
          <a:xfrm>
            <a:off x="478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1F1E"/>
          </a:solidFill>
          <a:ln w="0">
            <a:noFill/>
          </a:ln>
        </p:spPr>
      </p:sp>
      <p:sp>
        <p:nvSpPr>
          <p:cNvPr id="1238" name="Freeform 1237"/>
          <p:cNvSpPr/>
          <p:nvPr/>
        </p:nvSpPr>
        <p:spPr>
          <a:xfrm>
            <a:off x="496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1F1F"/>
          </a:solidFill>
          <a:ln w="0">
            <a:noFill/>
          </a:ln>
        </p:spPr>
      </p:sp>
      <p:sp>
        <p:nvSpPr>
          <p:cNvPr id="1239" name="Freeform 1238"/>
          <p:cNvSpPr/>
          <p:nvPr/>
        </p:nvSpPr>
        <p:spPr>
          <a:xfrm>
            <a:off x="515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42020"/>
          </a:solidFill>
          <a:ln w="0">
            <a:noFill/>
          </a:ln>
        </p:spPr>
      </p:sp>
      <p:sp>
        <p:nvSpPr>
          <p:cNvPr id="1240" name="Freeform 1239"/>
          <p:cNvSpPr/>
          <p:nvPr/>
        </p:nvSpPr>
        <p:spPr>
          <a:xfrm>
            <a:off x="533520" y="1003680"/>
            <a:ext cx="1085040" cy="4301640"/>
          </a:xfrm>
          <a:custGeom>
            <a:avLst/>
            <a:gdLst/>
            <a:ahLst/>
            <a:cxnLst/>
            <a:rect l="0" t="0" r="r" b="b"/>
            <a:pathLst>
              <a:path w="3014" h="11949">
                <a:moveTo>
                  <a:pt x="0" y="11949"/>
                </a:moveTo>
                <a:lnTo>
                  <a:pt x="2963" y="0"/>
                </a:lnTo>
                <a:lnTo>
                  <a:pt x="3014" y="0"/>
                </a:lnTo>
                <a:lnTo>
                  <a:pt x="52" y="11949"/>
                </a:lnTo>
                <a:lnTo>
                  <a:pt x="0" y="11949"/>
                </a:lnTo>
                <a:close/>
              </a:path>
            </a:pathLst>
          </a:custGeom>
          <a:solidFill>
            <a:srgbClr val="042120"/>
          </a:solidFill>
          <a:ln w="0">
            <a:noFill/>
          </a:ln>
        </p:spPr>
      </p:sp>
      <p:sp>
        <p:nvSpPr>
          <p:cNvPr id="1241" name="Freeform 1240"/>
          <p:cNvSpPr/>
          <p:nvPr/>
        </p:nvSpPr>
        <p:spPr>
          <a:xfrm>
            <a:off x="551880" y="1003680"/>
            <a:ext cx="1085040" cy="4301640"/>
          </a:xfrm>
          <a:custGeom>
            <a:avLst/>
            <a:gdLst/>
            <a:ahLst/>
            <a:cxnLst/>
            <a:rect l="0" t="0" r="r" b="b"/>
            <a:pathLst>
              <a:path w="3014" h="11949">
                <a:moveTo>
                  <a:pt x="0" y="11949"/>
                </a:moveTo>
                <a:lnTo>
                  <a:pt x="2962" y="0"/>
                </a:lnTo>
                <a:lnTo>
                  <a:pt x="3014" y="0"/>
                </a:lnTo>
                <a:lnTo>
                  <a:pt x="51" y="11949"/>
                </a:lnTo>
                <a:lnTo>
                  <a:pt x="0" y="11949"/>
                </a:lnTo>
                <a:close/>
              </a:path>
            </a:pathLst>
          </a:custGeom>
          <a:solidFill>
            <a:srgbClr val="052221"/>
          </a:solidFill>
          <a:ln w="0">
            <a:noFill/>
          </a:ln>
        </p:spPr>
      </p:sp>
      <p:sp>
        <p:nvSpPr>
          <p:cNvPr id="1242" name="Freeform 1241"/>
          <p:cNvSpPr/>
          <p:nvPr/>
        </p:nvSpPr>
        <p:spPr>
          <a:xfrm>
            <a:off x="57024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52222"/>
          </a:solidFill>
          <a:ln w="0">
            <a:noFill/>
          </a:ln>
        </p:spPr>
      </p:sp>
      <p:sp>
        <p:nvSpPr>
          <p:cNvPr id="1243" name="Freeform 1242"/>
          <p:cNvSpPr/>
          <p:nvPr/>
        </p:nvSpPr>
        <p:spPr>
          <a:xfrm>
            <a:off x="58860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52322"/>
          </a:solidFill>
          <a:ln w="0">
            <a:noFill/>
          </a:ln>
        </p:spPr>
      </p:sp>
      <p:sp>
        <p:nvSpPr>
          <p:cNvPr id="1244" name="Freeform 1243"/>
          <p:cNvSpPr/>
          <p:nvPr/>
        </p:nvSpPr>
        <p:spPr>
          <a:xfrm>
            <a:off x="60696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52423"/>
          </a:solidFill>
          <a:ln w="0">
            <a:noFill/>
          </a:ln>
        </p:spPr>
      </p:sp>
      <p:sp>
        <p:nvSpPr>
          <p:cNvPr id="1245" name="Freeform 1244"/>
          <p:cNvSpPr/>
          <p:nvPr/>
        </p:nvSpPr>
        <p:spPr>
          <a:xfrm>
            <a:off x="6256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424"/>
          </a:solidFill>
          <a:ln w="0">
            <a:noFill/>
          </a:ln>
        </p:spPr>
      </p:sp>
      <p:sp>
        <p:nvSpPr>
          <p:cNvPr id="1246" name="Freeform 1245"/>
          <p:cNvSpPr/>
          <p:nvPr/>
        </p:nvSpPr>
        <p:spPr>
          <a:xfrm>
            <a:off x="644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524"/>
          </a:solidFill>
          <a:ln w="0">
            <a:noFill/>
          </a:ln>
        </p:spPr>
      </p:sp>
      <p:sp>
        <p:nvSpPr>
          <p:cNvPr id="1247" name="Freeform 1246"/>
          <p:cNvSpPr/>
          <p:nvPr/>
        </p:nvSpPr>
        <p:spPr>
          <a:xfrm>
            <a:off x="662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625"/>
          </a:solidFill>
          <a:ln w="0">
            <a:noFill/>
          </a:ln>
        </p:spPr>
      </p:sp>
      <p:sp>
        <p:nvSpPr>
          <p:cNvPr id="1248" name="Freeform 1247"/>
          <p:cNvSpPr/>
          <p:nvPr/>
        </p:nvSpPr>
        <p:spPr>
          <a:xfrm>
            <a:off x="680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726"/>
          </a:solidFill>
          <a:ln w="0">
            <a:noFill/>
          </a:ln>
        </p:spPr>
      </p:sp>
      <p:sp>
        <p:nvSpPr>
          <p:cNvPr id="1249" name="Freeform 1248"/>
          <p:cNvSpPr/>
          <p:nvPr/>
        </p:nvSpPr>
        <p:spPr>
          <a:xfrm>
            <a:off x="699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727"/>
          </a:solidFill>
          <a:ln w="0">
            <a:noFill/>
          </a:ln>
        </p:spPr>
      </p:sp>
      <p:sp>
        <p:nvSpPr>
          <p:cNvPr id="1250" name="Freeform 1249"/>
          <p:cNvSpPr/>
          <p:nvPr/>
        </p:nvSpPr>
        <p:spPr>
          <a:xfrm>
            <a:off x="717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827"/>
          </a:solidFill>
          <a:ln w="0">
            <a:noFill/>
          </a:ln>
        </p:spPr>
      </p:sp>
      <p:sp>
        <p:nvSpPr>
          <p:cNvPr id="1251" name="Freeform 1250"/>
          <p:cNvSpPr/>
          <p:nvPr/>
        </p:nvSpPr>
        <p:spPr>
          <a:xfrm>
            <a:off x="735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52928"/>
          </a:solidFill>
          <a:ln w="0">
            <a:noFill/>
          </a:ln>
        </p:spPr>
      </p:sp>
      <p:sp>
        <p:nvSpPr>
          <p:cNvPr id="1252" name="Freeform 1251"/>
          <p:cNvSpPr/>
          <p:nvPr/>
        </p:nvSpPr>
        <p:spPr>
          <a:xfrm>
            <a:off x="754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A29"/>
          </a:solidFill>
          <a:ln w="0">
            <a:noFill/>
          </a:ln>
        </p:spPr>
      </p:sp>
      <p:sp>
        <p:nvSpPr>
          <p:cNvPr id="1253" name="Freeform 1252"/>
          <p:cNvSpPr/>
          <p:nvPr/>
        </p:nvSpPr>
        <p:spPr>
          <a:xfrm>
            <a:off x="7725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A29"/>
          </a:solidFill>
          <a:ln w="0">
            <a:noFill/>
          </a:ln>
        </p:spPr>
      </p:sp>
      <p:sp>
        <p:nvSpPr>
          <p:cNvPr id="1254" name="Freeform 1253"/>
          <p:cNvSpPr/>
          <p:nvPr/>
        </p:nvSpPr>
        <p:spPr>
          <a:xfrm>
            <a:off x="79092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62B2A"/>
          </a:solidFill>
          <a:ln w="0">
            <a:noFill/>
          </a:ln>
        </p:spPr>
      </p:sp>
      <p:sp>
        <p:nvSpPr>
          <p:cNvPr id="1255" name="Freeform 1254"/>
          <p:cNvSpPr/>
          <p:nvPr/>
        </p:nvSpPr>
        <p:spPr>
          <a:xfrm>
            <a:off x="80928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62C2B"/>
          </a:solidFill>
          <a:ln w="0">
            <a:noFill/>
          </a:ln>
        </p:spPr>
      </p:sp>
      <p:sp>
        <p:nvSpPr>
          <p:cNvPr id="1256" name="Freeform 1255"/>
          <p:cNvSpPr/>
          <p:nvPr/>
        </p:nvSpPr>
        <p:spPr>
          <a:xfrm>
            <a:off x="8280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C2C"/>
          </a:solidFill>
          <a:ln w="0">
            <a:noFill/>
          </a:ln>
        </p:spPr>
      </p:sp>
      <p:sp>
        <p:nvSpPr>
          <p:cNvPr id="1257" name="Freeform 1256"/>
          <p:cNvSpPr/>
          <p:nvPr/>
        </p:nvSpPr>
        <p:spPr>
          <a:xfrm>
            <a:off x="846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D2C"/>
          </a:solidFill>
          <a:ln w="0">
            <a:noFill/>
          </a:ln>
        </p:spPr>
      </p:sp>
      <p:sp>
        <p:nvSpPr>
          <p:cNvPr id="1258" name="Freeform 1257"/>
          <p:cNvSpPr/>
          <p:nvPr/>
        </p:nvSpPr>
        <p:spPr>
          <a:xfrm>
            <a:off x="864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E2D"/>
          </a:solidFill>
          <a:ln w="0">
            <a:noFill/>
          </a:ln>
        </p:spPr>
      </p:sp>
      <p:sp>
        <p:nvSpPr>
          <p:cNvPr id="1259" name="Freeform 1258"/>
          <p:cNvSpPr/>
          <p:nvPr/>
        </p:nvSpPr>
        <p:spPr>
          <a:xfrm>
            <a:off x="883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F2E"/>
          </a:solidFill>
          <a:ln w="0">
            <a:noFill/>
          </a:ln>
        </p:spPr>
      </p:sp>
      <p:sp>
        <p:nvSpPr>
          <p:cNvPr id="1260" name="Freeform 1259"/>
          <p:cNvSpPr/>
          <p:nvPr/>
        </p:nvSpPr>
        <p:spPr>
          <a:xfrm>
            <a:off x="901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2F2E"/>
          </a:solidFill>
          <a:ln w="0">
            <a:noFill/>
          </a:ln>
        </p:spPr>
      </p:sp>
      <p:sp>
        <p:nvSpPr>
          <p:cNvPr id="1261" name="Freeform 1260"/>
          <p:cNvSpPr/>
          <p:nvPr/>
        </p:nvSpPr>
        <p:spPr>
          <a:xfrm>
            <a:off x="919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6302F"/>
          </a:solidFill>
          <a:ln w="0">
            <a:noFill/>
          </a:ln>
        </p:spPr>
      </p:sp>
      <p:sp>
        <p:nvSpPr>
          <p:cNvPr id="1262" name="Freeform 1261"/>
          <p:cNvSpPr/>
          <p:nvPr/>
        </p:nvSpPr>
        <p:spPr>
          <a:xfrm>
            <a:off x="938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130"/>
          </a:solidFill>
          <a:ln w="0">
            <a:noFill/>
          </a:ln>
        </p:spPr>
      </p:sp>
      <p:sp>
        <p:nvSpPr>
          <p:cNvPr id="1263" name="Freeform 1262"/>
          <p:cNvSpPr/>
          <p:nvPr/>
        </p:nvSpPr>
        <p:spPr>
          <a:xfrm>
            <a:off x="956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130"/>
          </a:solidFill>
          <a:ln w="0">
            <a:noFill/>
          </a:ln>
        </p:spPr>
      </p:sp>
      <p:sp>
        <p:nvSpPr>
          <p:cNvPr id="1264" name="Freeform 1263"/>
          <p:cNvSpPr/>
          <p:nvPr/>
        </p:nvSpPr>
        <p:spPr>
          <a:xfrm>
            <a:off x="9748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231"/>
          </a:solidFill>
          <a:ln w="0">
            <a:noFill/>
          </a:ln>
        </p:spPr>
      </p:sp>
      <p:sp>
        <p:nvSpPr>
          <p:cNvPr id="1265" name="Freeform 1264"/>
          <p:cNvSpPr/>
          <p:nvPr/>
        </p:nvSpPr>
        <p:spPr>
          <a:xfrm>
            <a:off x="99324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73332"/>
          </a:solidFill>
          <a:ln w="0">
            <a:noFill/>
          </a:ln>
        </p:spPr>
      </p:sp>
      <p:sp>
        <p:nvSpPr>
          <p:cNvPr id="1266" name="Freeform 1265"/>
          <p:cNvSpPr/>
          <p:nvPr/>
        </p:nvSpPr>
        <p:spPr>
          <a:xfrm>
            <a:off x="101160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73433"/>
          </a:solidFill>
          <a:ln w="0">
            <a:noFill/>
          </a:ln>
        </p:spPr>
      </p:sp>
      <p:sp>
        <p:nvSpPr>
          <p:cNvPr id="1267" name="Freeform 1266"/>
          <p:cNvSpPr/>
          <p:nvPr/>
        </p:nvSpPr>
        <p:spPr>
          <a:xfrm>
            <a:off x="102996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73433"/>
          </a:solidFill>
          <a:ln w="0">
            <a:noFill/>
          </a:ln>
        </p:spPr>
      </p:sp>
      <p:sp>
        <p:nvSpPr>
          <p:cNvPr id="1268" name="Freeform 1267"/>
          <p:cNvSpPr/>
          <p:nvPr/>
        </p:nvSpPr>
        <p:spPr>
          <a:xfrm>
            <a:off x="10486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534"/>
          </a:solidFill>
          <a:ln w="0">
            <a:noFill/>
          </a:ln>
        </p:spPr>
      </p:sp>
      <p:sp>
        <p:nvSpPr>
          <p:cNvPr id="1269" name="Freeform 1268"/>
          <p:cNvSpPr/>
          <p:nvPr/>
        </p:nvSpPr>
        <p:spPr>
          <a:xfrm>
            <a:off x="1067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635"/>
          </a:solidFill>
          <a:ln w="0">
            <a:noFill/>
          </a:ln>
        </p:spPr>
      </p:sp>
      <p:sp>
        <p:nvSpPr>
          <p:cNvPr id="1270" name="Freeform 1269"/>
          <p:cNvSpPr/>
          <p:nvPr/>
        </p:nvSpPr>
        <p:spPr>
          <a:xfrm>
            <a:off x="1085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635"/>
          </a:solidFill>
          <a:ln w="0">
            <a:noFill/>
          </a:ln>
        </p:spPr>
      </p:sp>
      <p:sp>
        <p:nvSpPr>
          <p:cNvPr id="1271" name="Freeform 1270"/>
          <p:cNvSpPr/>
          <p:nvPr/>
        </p:nvSpPr>
        <p:spPr>
          <a:xfrm>
            <a:off x="1103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73736"/>
          </a:solidFill>
          <a:ln w="0">
            <a:noFill/>
          </a:ln>
        </p:spPr>
      </p:sp>
      <p:sp>
        <p:nvSpPr>
          <p:cNvPr id="1272" name="Freeform 1271"/>
          <p:cNvSpPr/>
          <p:nvPr/>
        </p:nvSpPr>
        <p:spPr>
          <a:xfrm>
            <a:off x="1122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837"/>
          </a:solidFill>
          <a:ln w="0">
            <a:noFill/>
          </a:ln>
        </p:spPr>
      </p:sp>
      <p:sp>
        <p:nvSpPr>
          <p:cNvPr id="1273" name="Freeform 1272"/>
          <p:cNvSpPr/>
          <p:nvPr/>
        </p:nvSpPr>
        <p:spPr>
          <a:xfrm>
            <a:off x="1140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937"/>
          </a:solidFill>
          <a:ln w="0">
            <a:noFill/>
          </a:ln>
        </p:spPr>
      </p:sp>
      <p:sp>
        <p:nvSpPr>
          <p:cNvPr id="1274" name="Freeform 1273"/>
          <p:cNvSpPr/>
          <p:nvPr/>
        </p:nvSpPr>
        <p:spPr>
          <a:xfrm>
            <a:off x="1158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938"/>
          </a:solidFill>
          <a:ln w="0">
            <a:noFill/>
          </a:ln>
        </p:spPr>
      </p:sp>
      <p:sp>
        <p:nvSpPr>
          <p:cNvPr id="1275" name="Freeform 1274"/>
          <p:cNvSpPr/>
          <p:nvPr/>
        </p:nvSpPr>
        <p:spPr>
          <a:xfrm>
            <a:off x="1177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A39"/>
          </a:solidFill>
          <a:ln w="0">
            <a:noFill/>
          </a:ln>
        </p:spPr>
      </p:sp>
      <p:sp>
        <p:nvSpPr>
          <p:cNvPr id="1276" name="Freeform 1275"/>
          <p:cNvSpPr/>
          <p:nvPr/>
        </p:nvSpPr>
        <p:spPr>
          <a:xfrm>
            <a:off x="119556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83B3A"/>
          </a:solidFill>
          <a:ln w="0">
            <a:noFill/>
          </a:ln>
        </p:spPr>
      </p:sp>
      <p:sp>
        <p:nvSpPr>
          <p:cNvPr id="1277" name="Freeform 1276"/>
          <p:cNvSpPr/>
          <p:nvPr/>
        </p:nvSpPr>
        <p:spPr>
          <a:xfrm>
            <a:off x="121392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83B3A"/>
          </a:solidFill>
          <a:ln w="0">
            <a:noFill/>
          </a:ln>
        </p:spPr>
      </p:sp>
      <p:sp>
        <p:nvSpPr>
          <p:cNvPr id="1278" name="Freeform 1277"/>
          <p:cNvSpPr/>
          <p:nvPr/>
        </p:nvSpPr>
        <p:spPr>
          <a:xfrm>
            <a:off x="123228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83C3B"/>
          </a:solidFill>
          <a:ln w="0">
            <a:noFill/>
          </a:ln>
        </p:spPr>
      </p:sp>
      <p:sp>
        <p:nvSpPr>
          <p:cNvPr id="1279" name="Freeform 1278"/>
          <p:cNvSpPr/>
          <p:nvPr/>
        </p:nvSpPr>
        <p:spPr>
          <a:xfrm>
            <a:off x="12510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D3C"/>
          </a:solidFill>
          <a:ln w="0">
            <a:noFill/>
          </a:ln>
        </p:spPr>
      </p:sp>
      <p:sp>
        <p:nvSpPr>
          <p:cNvPr id="1280" name="Freeform 1279"/>
          <p:cNvSpPr/>
          <p:nvPr/>
        </p:nvSpPr>
        <p:spPr>
          <a:xfrm>
            <a:off x="1269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E3C"/>
          </a:solidFill>
          <a:ln w="0">
            <a:noFill/>
          </a:ln>
        </p:spPr>
      </p:sp>
      <p:sp>
        <p:nvSpPr>
          <p:cNvPr id="1281" name="Freeform 1280"/>
          <p:cNvSpPr/>
          <p:nvPr/>
        </p:nvSpPr>
        <p:spPr>
          <a:xfrm>
            <a:off x="1287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E3D"/>
          </a:solidFill>
          <a:ln w="0">
            <a:noFill/>
          </a:ln>
        </p:spPr>
      </p:sp>
      <p:sp>
        <p:nvSpPr>
          <p:cNvPr id="1282" name="Freeform 1281"/>
          <p:cNvSpPr/>
          <p:nvPr/>
        </p:nvSpPr>
        <p:spPr>
          <a:xfrm>
            <a:off x="1306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83F3E"/>
          </a:solidFill>
          <a:ln w="0">
            <a:noFill/>
          </a:ln>
        </p:spPr>
      </p:sp>
      <p:sp>
        <p:nvSpPr>
          <p:cNvPr id="1283" name="Freeform 1282"/>
          <p:cNvSpPr/>
          <p:nvPr/>
        </p:nvSpPr>
        <p:spPr>
          <a:xfrm>
            <a:off x="1324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03F"/>
          </a:solidFill>
          <a:ln w="0">
            <a:noFill/>
          </a:ln>
        </p:spPr>
      </p:sp>
      <p:sp>
        <p:nvSpPr>
          <p:cNvPr id="1284" name="Freeform 1283"/>
          <p:cNvSpPr/>
          <p:nvPr/>
        </p:nvSpPr>
        <p:spPr>
          <a:xfrm>
            <a:off x="1342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03F"/>
          </a:solidFill>
          <a:ln w="0">
            <a:noFill/>
          </a:ln>
        </p:spPr>
      </p:sp>
      <p:sp>
        <p:nvSpPr>
          <p:cNvPr id="1285" name="Freeform 1284"/>
          <p:cNvSpPr/>
          <p:nvPr/>
        </p:nvSpPr>
        <p:spPr>
          <a:xfrm>
            <a:off x="1361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140"/>
          </a:solidFill>
          <a:ln w="0">
            <a:noFill/>
          </a:ln>
        </p:spPr>
      </p:sp>
      <p:sp>
        <p:nvSpPr>
          <p:cNvPr id="1286" name="Freeform 1285"/>
          <p:cNvSpPr/>
          <p:nvPr/>
        </p:nvSpPr>
        <p:spPr>
          <a:xfrm>
            <a:off x="1379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241"/>
          </a:solidFill>
          <a:ln w="0">
            <a:noFill/>
          </a:ln>
        </p:spPr>
      </p:sp>
      <p:sp>
        <p:nvSpPr>
          <p:cNvPr id="1287" name="Freeform 1286"/>
          <p:cNvSpPr/>
          <p:nvPr/>
        </p:nvSpPr>
        <p:spPr>
          <a:xfrm>
            <a:off x="13978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94341"/>
          </a:solidFill>
          <a:ln w="0">
            <a:noFill/>
          </a:ln>
        </p:spPr>
      </p:sp>
      <p:sp>
        <p:nvSpPr>
          <p:cNvPr id="1288" name="Freeform 1287"/>
          <p:cNvSpPr/>
          <p:nvPr/>
        </p:nvSpPr>
        <p:spPr>
          <a:xfrm>
            <a:off x="141624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94342"/>
          </a:solidFill>
          <a:ln w="0">
            <a:noFill/>
          </a:ln>
        </p:spPr>
      </p:sp>
      <p:sp>
        <p:nvSpPr>
          <p:cNvPr id="1289" name="Freeform 1288"/>
          <p:cNvSpPr/>
          <p:nvPr/>
        </p:nvSpPr>
        <p:spPr>
          <a:xfrm>
            <a:off x="143460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94443"/>
          </a:solidFill>
          <a:ln w="0">
            <a:noFill/>
          </a:ln>
        </p:spPr>
      </p:sp>
      <p:sp>
        <p:nvSpPr>
          <p:cNvPr id="1290" name="Freeform 1289"/>
          <p:cNvSpPr/>
          <p:nvPr/>
        </p:nvSpPr>
        <p:spPr>
          <a:xfrm>
            <a:off x="14533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543"/>
          </a:solidFill>
          <a:ln w="0">
            <a:noFill/>
          </a:ln>
        </p:spPr>
      </p:sp>
      <p:sp>
        <p:nvSpPr>
          <p:cNvPr id="1291" name="Freeform 1290"/>
          <p:cNvSpPr/>
          <p:nvPr/>
        </p:nvSpPr>
        <p:spPr>
          <a:xfrm>
            <a:off x="14716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544"/>
          </a:solidFill>
          <a:ln w="0">
            <a:noFill/>
          </a:ln>
        </p:spPr>
      </p:sp>
      <p:sp>
        <p:nvSpPr>
          <p:cNvPr id="1292" name="Freeform 1291"/>
          <p:cNvSpPr/>
          <p:nvPr/>
        </p:nvSpPr>
        <p:spPr>
          <a:xfrm>
            <a:off x="1490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94645"/>
          </a:solidFill>
          <a:ln w="0">
            <a:noFill/>
          </a:ln>
        </p:spPr>
      </p:sp>
      <p:sp>
        <p:nvSpPr>
          <p:cNvPr id="1293" name="Freeform 1292"/>
          <p:cNvSpPr/>
          <p:nvPr/>
        </p:nvSpPr>
        <p:spPr>
          <a:xfrm>
            <a:off x="1508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746"/>
          </a:solidFill>
          <a:ln w="0">
            <a:noFill/>
          </a:ln>
        </p:spPr>
      </p:sp>
      <p:sp>
        <p:nvSpPr>
          <p:cNvPr id="1294" name="Freeform 1293"/>
          <p:cNvSpPr/>
          <p:nvPr/>
        </p:nvSpPr>
        <p:spPr>
          <a:xfrm>
            <a:off x="1526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846"/>
          </a:solidFill>
          <a:ln w="0">
            <a:noFill/>
          </a:ln>
        </p:spPr>
      </p:sp>
      <p:sp>
        <p:nvSpPr>
          <p:cNvPr id="1295" name="Freeform 1294"/>
          <p:cNvSpPr/>
          <p:nvPr/>
        </p:nvSpPr>
        <p:spPr>
          <a:xfrm>
            <a:off x="1545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847"/>
          </a:solidFill>
          <a:ln w="0">
            <a:noFill/>
          </a:ln>
        </p:spPr>
      </p:sp>
      <p:sp>
        <p:nvSpPr>
          <p:cNvPr id="1296" name="Freeform 1295"/>
          <p:cNvSpPr/>
          <p:nvPr/>
        </p:nvSpPr>
        <p:spPr>
          <a:xfrm>
            <a:off x="1563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948"/>
          </a:solidFill>
          <a:ln w="0">
            <a:noFill/>
          </a:ln>
        </p:spPr>
      </p:sp>
      <p:sp>
        <p:nvSpPr>
          <p:cNvPr id="1297" name="Freeform 1296"/>
          <p:cNvSpPr/>
          <p:nvPr/>
        </p:nvSpPr>
        <p:spPr>
          <a:xfrm>
            <a:off x="1581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A48"/>
          </a:solidFill>
          <a:ln w="0">
            <a:noFill/>
          </a:ln>
        </p:spPr>
      </p:sp>
      <p:sp>
        <p:nvSpPr>
          <p:cNvPr id="1298" name="Freeform 1297"/>
          <p:cNvSpPr/>
          <p:nvPr/>
        </p:nvSpPr>
        <p:spPr>
          <a:xfrm>
            <a:off x="16002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B49"/>
          </a:solidFill>
          <a:ln w="0">
            <a:noFill/>
          </a:ln>
        </p:spPr>
      </p:sp>
      <p:sp>
        <p:nvSpPr>
          <p:cNvPr id="1299" name="Freeform 1298"/>
          <p:cNvSpPr/>
          <p:nvPr/>
        </p:nvSpPr>
        <p:spPr>
          <a:xfrm>
            <a:off x="1618560" y="1003680"/>
            <a:ext cx="1085400" cy="4301640"/>
          </a:xfrm>
          <a:custGeom>
            <a:avLst/>
            <a:gdLst/>
            <a:ahLst/>
            <a:cxnLst/>
            <a:rect l="0" t="0" r="r" b="b"/>
            <a:pathLst>
              <a:path w="3015" h="11949">
                <a:moveTo>
                  <a:pt x="0" y="11949"/>
                </a:moveTo>
                <a:lnTo>
                  <a:pt x="2963" y="0"/>
                </a:lnTo>
                <a:lnTo>
                  <a:pt x="3015" y="0"/>
                </a:lnTo>
                <a:lnTo>
                  <a:pt x="52" y="11949"/>
                </a:lnTo>
                <a:lnTo>
                  <a:pt x="0" y="11949"/>
                </a:lnTo>
                <a:close/>
              </a:path>
            </a:pathLst>
          </a:custGeom>
          <a:solidFill>
            <a:srgbClr val="0A4B4A"/>
          </a:solidFill>
          <a:ln w="0">
            <a:noFill/>
          </a:ln>
        </p:spPr>
      </p:sp>
      <p:sp>
        <p:nvSpPr>
          <p:cNvPr id="1300" name="Freeform 1299"/>
          <p:cNvSpPr/>
          <p:nvPr/>
        </p:nvSpPr>
        <p:spPr>
          <a:xfrm>
            <a:off x="1636920" y="1003680"/>
            <a:ext cx="1085400" cy="4301640"/>
          </a:xfrm>
          <a:custGeom>
            <a:avLst/>
            <a:gdLst/>
            <a:ahLst/>
            <a:cxnLst/>
            <a:rect l="0" t="0" r="r" b="b"/>
            <a:pathLst>
              <a:path w="3015" h="11949">
                <a:moveTo>
                  <a:pt x="0" y="11949"/>
                </a:moveTo>
                <a:lnTo>
                  <a:pt x="2963" y="0"/>
                </a:lnTo>
                <a:lnTo>
                  <a:pt x="3015" y="0"/>
                </a:lnTo>
                <a:lnTo>
                  <a:pt x="52" y="11949"/>
                </a:lnTo>
                <a:lnTo>
                  <a:pt x="0" y="11949"/>
                </a:lnTo>
                <a:close/>
              </a:path>
            </a:pathLst>
          </a:custGeom>
          <a:solidFill>
            <a:srgbClr val="0A4C4A"/>
          </a:solidFill>
          <a:ln w="0">
            <a:noFill/>
          </a:ln>
        </p:spPr>
      </p:sp>
      <p:sp>
        <p:nvSpPr>
          <p:cNvPr id="1301" name="Freeform 1300"/>
          <p:cNvSpPr/>
          <p:nvPr/>
        </p:nvSpPr>
        <p:spPr>
          <a:xfrm>
            <a:off x="16556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D4B"/>
          </a:solidFill>
          <a:ln w="0">
            <a:noFill/>
          </a:ln>
        </p:spPr>
      </p:sp>
      <p:sp>
        <p:nvSpPr>
          <p:cNvPr id="1302" name="Freeform 1301"/>
          <p:cNvSpPr/>
          <p:nvPr/>
        </p:nvSpPr>
        <p:spPr>
          <a:xfrm>
            <a:off x="16740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A4D4C"/>
          </a:solidFill>
          <a:ln w="0">
            <a:noFill/>
          </a:ln>
        </p:spPr>
      </p:sp>
      <p:sp>
        <p:nvSpPr>
          <p:cNvPr id="1303" name="Freeform 1302"/>
          <p:cNvSpPr/>
          <p:nvPr/>
        </p:nvSpPr>
        <p:spPr>
          <a:xfrm>
            <a:off x="1692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4E4D"/>
          </a:solidFill>
          <a:ln w="0">
            <a:noFill/>
          </a:ln>
        </p:spPr>
      </p:sp>
      <p:sp>
        <p:nvSpPr>
          <p:cNvPr id="1304" name="Freeform 1303"/>
          <p:cNvSpPr/>
          <p:nvPr/>
        </p:nvSpPr>
        <p:spPr>
          <a:xfrm>
            <a:off x="1710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4F4D"/>
          </a:solidFill>
          <a:ln w="0">
            <a:noFill/>
          </a:ln>
        </p:spPr>
      </p:sp>
      <p:sp>
        <p:nvSpPr>
          <p:cNvPr id="1305" name="Freeform 1304"/>
          <p:cNvSpPr/>
          <p:nvPr/>
        </p:nvSpPr>
        <p:spPr>
          <a:xfrm>
            <a:off x="1729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04E"/>
          </a:solidFill>
          <a:ln w="0">
            <a:noFill/>
          </a:ln>
        </p:spPr>
      </p:sp>
      <p:sp>
        <p:nvSpPr>
          <p:cNvPr id="1306" name="Freeform 1305"/>
          <p:cNvSpPr/>
          <p:nvPr/>
        </p:nvSpPr>
        <p:spPr>
          <a:xfrm>
            <a:off x="1747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04F"/>
          </a:solidFill>
          <a:ln w="0">
            <a:noFill/>
          </a:ln>
        </p:spPr>
      </p:sp>
      <p:sp>
        <p:nvSpPr>
          <p:cNvPr id="1307" name="Freeform 1306"/>
          <p:cNvSpPr/>
          <p:nvPr/>
        </p:nvSpPr>
        <p:spPr>
          <a:xfrm>
            <a:off x="1765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14F"/>
          </a:solidFill>
          <a:ln w="0">
            <a:noFill/>
          </a:ln>
        </p:spPr>
      </p:sp>
      <p:sp>
        <p:nvSpPr>
          <p:cNvPr id="1308" name="Freeform 1307"/>
          <p:cNvSpPr/>
          <p:nvPr/>
        </p:nvSpPr>
        <p:spPr>
          <a:xfrm>
            <a:off x="1784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250"/>
          </a:solidFill>
          <a:ln w="0">
            <a:noFill/>
          </a:ln>
        </p:spPr>
      </p:sp>
      <p:sp>
        <p:nvSpPr>
          <p:cNvPr id="1309" name="Freeform 1308"/>
          <p:cNvSpPr/>
          <p:nvPr/>
        </p:nvSpPr>
        <p:spPr>
          <a:xfrm>
            <a:off x="18025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251"/>
          </a:solidFill>
          <a:ln w="0">
            <a:noFill/>
          </a:ln>
        </p:spPr>
      </p:sp>
      <p:sp>
        <p:nvSpPr>
          <p:cNvPr id="1310" name="Freeform 1309"/>
          <p:cNvSpPr/>
          <p:nvPr/>
        </p:nvSpPr>
        <p:spPr>
          <a:xfrm>
            <a:off x="182088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B5352"/>
          </a:solidFill>
          <a:ln w="0">
            <a:noFill/>
          </a:ln>
        </p:spPr>
      </p:sp>
      <p:sp>
        <p:nvSpPr>
          <p:cNvPr id="1311" name="Freeform 1310"/>
          <p:cNvSpPr/>
          <p:nvPr/>
        </p:nvSpPr>
        <p:spPr>
          <a:xfrm>
            <a:off x="183924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B5452"/>
          </a:solidFill>
          <a:ln w="0">
            <a:noFill/>
          </a:ln>
        </p:spPr>
      </p:sp>
      <p:sp>
        <p:nvSpPr>
          <p:cNvPr id="1312" name="Freeform 1311"/>
          <p:cNvSpPr/>
          <p:nvPr/>
        </p:nvSpPr>
        <p:spPr>
          <a:xfrm>
            <a:off x="185760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B5553"/>
          </a:solidFill>
          <a:ln w="0">
            <a:noFill/>
          </a:ln>
        </p:spPr>
      </p:sp>
      <p:sp>
        <p:nvSpPr>
          <p:cNvPr id="1313" name="Freeform 1312"/>
          <p:cNvSpPr/>
          <p:nvPr/>
        </p:nvSpPr>
        <p:spPr>
          <a:xfrm>
            <a:off x="18763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B5554"/>
          </a:solidFill>
          <a:ln w="0">
            <a:noFill/>
          </a:ln>
        </p:spPr>
      </p:sp>
      <p:sp>
        <p:nvSpPr>
          <p:cNvPr id="1314" name="Freeform 1313"/>
          <p:cNvSpPr/>
          <p:nvPr/>
        </p:nvSpPr>
        <p:spPr>
          <a:xfrm>
            <a:off x="18946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654"/>
          </a:solidFill>
          <a:ln w="0">
            <a:noFill/>
          </a:ln>
        </p:spPr>
      </p:sp>
      <p:sp>
        <p:nvSpPr>
          <p:cNvPr id="1315" name="Freeform 1314"/>
          <p:cNvSpPr/>
          <p:nvPr/>
        </p:nvSpPr>
        <p:spPr>
          <a:xfrm>
            <a:off x="1913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755"/>
          </a:solidFill>
          <a:ln w="0">
            <a:noFill/>
          </a:ln>
        </p:spPr>
      </p:sp>
      <p:sp>
        <p:nvSpPr>
          <p:cNvPr id="1316" name="Freeform 1315"/>
          <p:cNvSpPr/>
          <p:nvPr/>
        </p:nvSpPr>
        <p:spPr>
          <a:xfrm>
            <a:off x="1931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756"/>
          </a:solidFill>
          <a:ln w="0">
            <a:noFill/>
          </a:ln>
        </p:spPr>
      </p:sp>
      <p:sp>
        <p:nvSpPr>
          <p:cNvPr id="1317" name="Freeform 1316"/>
          <p:cNvSpPr/>
          <p:nvPr/>
        </p:nvSpPr>
        <p:spPr>
          <a:xfrm>
            <a:off x="1949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856"/>
          </a:solidFill>
          <a:ln w="0">
            <a:noFill/>
          </a:ln>
        </p:spPr>
      </p:sp>
      <p:sp>
        <p:nvSpPr>
          <p:cNvPr id="1318" name="Freeform 1317"/>
          <p:cNvSpPr/>
          <p:nvPr/>
        </p:nvSpPr>
        <p:spPr>
          <a:xfrm>
            <a:off x="1968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957"/>
          </a:solidFill>
          <a:ln w="0">
            <a:noFill/>
          </a:ln>
        </p:spPr>
      </p:sp>
      <p:sp>
        <p:nvSpPr>
          <p:cNvPr id="1319" name="Freeform 1318"/>
          <p:cNvSpPr/>
          <p:nvPr/>
        </p:nvSpPr>
        <p:spPr>
          <a:xfrm>
            <a:off x="1986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A58"/>
          </a:solidFill>
          <a:ln w="0">
            <a:noFill/>
          </a:ln>
        </p:spPr>
      </p:sp>
      <p:sp>
        <p:nvSpPr>
          <p:cNvPr id="1320" name="Freeform 1319"/>
          <p:cNvSpPr/>
          <p:nvPr/>
        </p:nvSpPr>
        <p:spPr>
          <a:xfrm>
            <a:off x="2004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C5A59"/>
          </a:solidFill>
          <a:ln w="0">
            <a:noFill/>
          </a:ln>
        </p:spPr>
      </p:sp>
      <p:sp>
        <p:nvSpPr>
          <p:cNvPr id="1321" name="Freeform 1320"/>
          <p:cNvSpPr/>
          <p:nvPr/>
        </p:nvSpPr>
        <p:spPr>
          <a:xfrm>
            <a:off x="202320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C5B59"/>
          </a:solidFill>
          <a:ln w="0">
            <a:noFill/>
          </a:ln>
        </p:spPr>
      </p:sp>
      <p:sp>
        <p:nvSpPr>
          <p:cNvPr id="1322" name="Freeform 1321"/>
          <p:cNvSpPr/>
          <p:nvPr/>
        </p:nvSpPr>
        <p:spPr>
          <a:xfrm>
            <a:off x="204156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C5C5A"/>
          </a:solidFill>
          <a:ln w="0">
            <a:noFill/>
          </a:ln>
        </p:spPr>
      </p:sp>
      <p:sp>
        <p:nvSpPr>
          <p:cNvPr id="1323" name="Freeform 1322"/>
          <p:cNvSpPr/>
          <p:nvPr/>
        </p:nvSpPr>
        <p:spPr>
          <a:xfrm>
            <a:off x="205992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C5C5B"/>
          </a:solidFill>
          <a:ln w="0">
            <a:noFill/>
          </a:ln>
        </p:spPr>
      </p:sp>
      <p:sp>
        <p:nvSpPr>
          <p:cNvPr id="1324" name="Freeform 1323"/>
          <p:cNvSpPr/>
          <p:nvPr/>
        </p:nvSpPr>
        <p:spPr>
          <a:xfrm>
            <a:off x="20786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5D5B"/>
          </a:solidFill>
          <a:ln w="0">
            <a:noFill/>
          </a:ln>
        </p:spPr>
      </p:sp>
      <p:sp>
        <p:nvSpPr>
          <p:cNvPr id="1325" name="Freeform 1324"/>
          <p:cNvSpPr/>
          <p:nvPr/>
        </p:nvSpPr>
        <p:spPr>
          <a:xfrm>
            <a:off x="20970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5E5C"/>
          </a:solidFill>
          <a:ln w="0">
            <a:noFill/>
          </a:ln>
        </p:spPr>
      </p:sp>
      <p:sp>
        <p:nvSpPr>
          <p:cNvPr id="1326" name="Freeform 1325"/>
          <p:cNvSpPr/>
          <p:nvPr/>
        </p:nvSpPr>
        <p:spPr>
          <a:xfrm>
            <a:off x="2115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5F5D"/>
          </a:solidFill>
          <a:ln w="0">
            <a:noFill/>
          </a:ln>
        </p:spPr>
      </p:sp>
      <p:sp>
        <p:nvSpPr>
          <p:cNvPr id="1327" name="Freeform 1326"/>
          <p:cNvSpPr/>
          <p:nvPr/>
        </p:nvSpPr>
        <p:spPr>
          <a:xfrm>
            <a:off x="2133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5F5D"/>
          </a:solidFill>
          <a:ln w="0">
            <a:noFill/>
          </a:ln>
        </p:spPr>
      </p:sp>
      <p:sp>
        <p:nvSpPr>
          <p:cNvPr id="1328" name="Freeform 1327"/>
          <p:cNvSpPr/>
          <p:nvPr/>
        </p:nvSpPr>
        <p:spPr>
          <a:xfrm>
            <a:off x="21520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605E"/>
          </a:solidFill>
          <a:ln w="0">
            <a:noFill/>
          </a:ln>
        </p:spPr>
      </p:sp>
      <p:sp>
        <p:nvSpPr>
          <p:cNvPr id="1329" name="Freeform 1328"/>
          <p:cNvSpPr/>
          <p:nvPr/>
        </p:nvSpPr>
        <p:spPr>
          <a:xfrm>
            <a:off x="21704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615F"/>
          </a:solidFill>
          <a:ln w="0">
            <a:noFill/>
          </a:ln>
        </p:spPr>
      </p:sp>
      <p:sp>
        <p:nvSpPr>
          <p:cNvPr id="1330" name="Freeform 1329"/>
          <p:cNvSpPr/>
          <p:nvPr/>
        </p:nvSpPr>
        <p:spPr>
          <a:xfrm>
            <a:off x="21888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6160"/>
          </a:solidFill>
          <a:ln w="0">
            <a:noFill/>
          </a:ln>
        </p:spPr>
      </p:sp>
      <p:sp>
        <p:nvSpPr>
          <p:cNvPr id="1331" name="Freeform 1330"/>
          <p:cNvSpPr/>
          <p:nvPr/>
        </p:nvSpPr>
        <p:spPr>
          <a:xfrm>
            <a:off x="22071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D6260"/>
          </a:solidFill>
          <a:ln w="0">
            <a:noFill/>
          </a:ln>
        </p:spPr>
      </p:sp>
      <p:sp>
        <p:nvSpPr>
          <p:cNvPr id="1332" name="Freeform 1331"/>
          <p:cNvSpPr/>
          <p:nvPr/>
        </p:nvSpPr>
        <p:spPr>
          <a:xfrm>
            <a:off x="222552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D6361"/>
          </a:solidFill>
          <a:ln w="0">
            <a:noFill/>
          </a:ln>
        </p:spPr>
      </p:sp>
      <p:sp>
        <p:nvSpPr>
          <p:cNvPr id="1333" name="Freeform 1332"/>
          <p:cNvSpPr/>
          <p:nvPr/>
        </p:nvSpPr>
        <p:spPr>
          <a:xfrm>
            <a:off x="2243880" y="1003680"/>
            <a:ext cx="1085400" cy="4301640"/>
          </a:xfrm>
          <a:custGeom>
            <a:avLst/>
            <a:gdLst/>
            <a:ahLst/>
            <a:cxnLst/>
            <a:rect l="0" t="0" r="r" b="b"/>
            <a:pathLst>
              <a:path w="3015" h="11949">
                <a:moveTo>
                  <a:pt x="0" y="11949"/>
                </a:moveTo>
                <a:lnTo>
                  <a:pt x="2964" y="0"/>
                </a:lnTo>
                <a:lnTo>
                  <a:pt x="3015" y="0"/>
                </a:lnTo>
                <a:lnTo>
                  <a:pt x="51" y="11949"/>
                </a:lnTo>
                <a:lnTo>
                  <a:pt x="0" y="11949"/>
                </a:lnTo>
                <a:close/>
              </a:path>
            </a:pathLst>
          </a:custGeom>
          <a:solidFill>
            <a:srgbClr val="0D6462"/>
          </a:solidFill>
          <a:ln w="0">
            <a:noFill/>
          </a:ln>
        </p:spPr>
      </p:sp>
      <p:sp>
        <p:nvSpPr>
          <p:cNvPr id="1334" name="Freeform 1333"/>
          <p:cNvSpPr/>
          <p:nvPr/>
        </p:nvSpPr>
        <p:spPr>
          <a:xfrm>
            <a:off x="226224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E6462"/>
          </a:solidFill>
          <a:ln w="0">
            <a:noFill/>
          </a:ln>
        </p:spPr>
      </p:sp>
      <p:sp>
        <p:nvSpPr>
          <p:cNvPr id="1335" name="Freeform 1334"/>
          <p:cNvSpPr/>
          <p:nvPr/>
        </p:nvSpPr>
        <p:spPr>
          <a:xfrm>
            <a:off x="22809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563"/>
          </a:solidFill>
          <a:ln w="0">
            <a:noFill/>
          </a:ln>
        </p:spPr>
      </p:sp>
      <p:sp>
        <p:nvSpPr>
          <p:cNvPr id="1336" name="Freeform 1335"/>
          <p:cNvSpPr/>
          <p:nvPr/>
        </p:nvSpPr>
        <p:spPr>
          <a:xfrm>
            <a:off x="22993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664"/>
          </a:solidFill>
          <a:ln w="0">
            <a:noFill/>
          </a:ln>
        </p:spPr>
      </p:sp>
      <p:sp>
        <p:nvSpPr>
          <p:cNvPr id="1337" name="Freeform 1336"/>
          <p:cNvSpPr/>
          <p:nvPr/>
        </p:nvSpPr>
        <p:spPr>
          <a:xfrm>
            <a:off x="23176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665"/>
          </a:solidFill>
          <a:ln w="0">
            <a:noFill/>
          </a:ln>
        </p:spPr>
      </p:sp>
      <p:sp>
        <p:nvSpPr>
          <p:cNvPr id="1338" name="Freeform 1337"/>
          <p:cNvSpPr/>
          <p:nvPr/>
        </p:nvSpPr>
        <p:spPr>
          <a:xfrm>
            <a:off x="23360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765"/>
          </a:solidFill>
          <a:ln w="0">
            <a:noFill/>
          </a:ln>
        </p:spPr>
      </p:sp>
      <p:sp>
        <p:nvSpPr>
          <p:cNvPr id="1339" name="Freeform 1338"/>
          <p:cNvSpPr/>
          <p:nvPr/>
        </p:nvSpPr>
        <p:spPr>
          <a:xfrm>
            <a:off x="23544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866"/>
          </a:solidFill>
          <a:ln w="0">
            <a:noFill/>
          </a:ln>
        </p:spPr>
      </p:sp>
      <p:sp>
        <p:nvSpPr>
          <p:cNvPr id="1340" name="Freeform 1339"/>
          <p:cNvSpPr/>
          <p:nvPr/>
        </p:nvSpPr>
        <p:spPr>
          <a:xfrm>
            <a:off x="23727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967"/>
          </a:solidFill>
          <a:ln w="0">
            <a:noFill/>
          </a:ln>
        </p:spPr>
      </p:sp>
      <p:sp>
        <p:nvSpPr>
          <p:cNvPr id="1341" name="Freeform 1340"/>
          <p:cNvSpPr/>
          <p:nvPr/>
        </p:nvSpPr>
        <p:spPr>
          <a:xfrm>
            <a:off x="23911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967"/>
          </a:solidFill>
          <a:ln w="0">
            <a:noFill/>
          </a:ln>
        </p:spPr>
      </p:sp>
      <p:sp>
        <p:nvSpPr>
          <p:cNvPr id="1342" name="Freeform 1341"/>
          <p:cNvSpPr/>
          <p:nvPr/>
        </p:nvSpPr>
        <p:spPr>
          <a:xfrm>
            <a:off x="24094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A68"/>
          </a:solidFill>
          <a:ln w="0">
            <a:noFill/>
          </a:ln>
        </p:spPr>
      </p:sp>
      <p:sp>
        <p:nvSpPr>
          <p:cNvPr id="1343" name="Freeform 1342"/>
          <p:cNvSpPr/>
          <p:nvPr/>
        </p:nvSpPr>
        <p:spPr>
          <a:xfrm>
            <a:off x="24278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E6B69"/>
          </a:solidFill>
          <a:ln w="0">
            <a:noFill/>
          </a:ln>
        </p:spPr>
      </p:sp>
      <p:sp>
        <p:nvSpPr>
          <p:cNvPr id="1344" name="Freeform 1343"/>
          <p:cNvSpPr/>
          <p:nvPr/>
        </p:nvSpPr>
        <p:spPr>
          <a:xfrm>
            <a:off x="2446200" y="1003680"/>
            <a:ext cx="1085400" cy="4301640"/>
          </a:xfrm>
          <a:custGeom>
            <a:avLst/>
            <a:gdLst/>
            <a:ahLst/>
            <a:cxnLst/>
            <a:rect l="0" t="0" r="r" b="b"/>
            <a:pathLst>
              <a:path w="3015" h="11949">
                <a:moveTo>
                  <a:pt x="0" y="11949"/>
                </a:moveTo>
                <a:lnTo>
                  <a:pt x="2963" y="0"/>
                </a:lnTo>
                <a:lnTo>
                  <a:pt x="3015" y="0"/>
                </a:lnTo>
                <a:lnTo>
                  <a:pt x="51" y="11949"/>
                </a:lnTo>
                <a:lnTo>
                  <a:pt x="0" y="11949"/>
                </a:lnTo>
                <a:close/>
              </a:path>
            </a:pathLst>
          </a:custGeom>
          <a:solidFill>
            <a:srgbClr val="0F6C6A"/>
          </a:solidFill>
          <a:ln w="0">
            <a:noFill/>
          </a:ln>
        </p:spPr>
      </p:sp>
      <p:sp>
        <p:nvSpPr>
          <p:cNvPr id="1345" name="Freeform 1344"/>
          <p:cNvSpPr/>
          <p:nvPr/>
        </p:nvSpPr>
        <p:spPr>
          <a:xfrm>
            <a:off x="2464560" y="1003680"/>
            <a:ext cx="1085400" cy="4301640"/>
          </a:xfrm>
          <a:custGeom>
            <a:avLst/>
            <a:gdLst/>
            <a:ahLst/>
            <a:cxnLst/>
            <a:rect l="0" t="0" r="r" b="b"/>
            <a:pathLst>
              <a:path w="3015" h="11949">
                <a:moveTo>
                  <a:pt x="0" y="11949"/>
                </a:moveTo>
                <a:lnTo>
                  <a:pt x="2964" y="0"/>
                </a:lnTo>
                <a:lnTo>
                  <a:pt x="3015" y="0"/>
                </a:lnTo>
                <a:lnTo>
                  <a:pt x="52" y="11949"/>
                </a:lnTo>
                <a:lnTo>
                  <a:pt x="0" y="11949"/>
                </a:lnTo>
                <a:close/>
              </a:path>
            </a:pathLst>
          </a:custGeom>
          <a:solidFill>
            <a:srgbClr val="0F6C6A"/>
          </a:solidFill>
          <a:ln w="0">
            <a:noFill/>
          </a:ln>
        </p:spPr>
      </p:sp>
      <p:sp>
        <p:nvSpPr>
          <p:cNvPr id="1346" name="Freeform 1345"/>
          <p:cNvSpPr/>
          <p:nvPr/>
        </p:nvSpPr>
        <p:spPr>
          <a:xfrm>
            <a:off x="248328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F6D6B"/>
          </a:solidFill>
          <a:ln w="0">
            <a:noFill/>
          </a:ln>
        </p:spPr>
      </p:sp>
      <p:sp>
        <p:nvSpPr>
          <p:cNvPr id="1347" name="Freeform 1346"/>
          <p:cNvSpPr/>
          <p:nvPr/>
        </p:nvSpPr>
        <p:spPr>
          <a:xfrm>
            <a:off x="250164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F6E6C"/>
          </a:solidFill>
          <a:ln w="0">
            <a:noFill/>
          </a:ln>
        </p:spPr>
      </p:sp>
      <p:sp>
        <p:nvSpPr>
          <p:cNvPr id="1348" name="Freeform 1347"/>
          <p:cNvSpPr/>
          <p:nvPr/>
        </p:nvSpPr>
        <p:spPr>
          <a:xfrm>
            <a:off x="252000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F6E6C"/>
          </a:solidFill>
          <a:ln w="0">
            <a:noFill/>
          </a:ln>
        </p:spPr>
      </p:sp>
      <p:sp>
        <p:nvSpPr>
          <p:cNvPr id="1349" name="Freeform 1348"/>
          <p:cNvSpPr/>
          <p:nvPr/>
        </p:nvSpPr>
        <p:spPr>
          <a:xfrm>
            <a:off x="253836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F6F6D"/>
          </a:solidFill>
          <a:ln w="0">
            <a:noFill/>
          </a:ln>
        </p:spPr>
      </p:sp>
      <p:sp>
        <p:nvSpPr>
          <p:cNvPr id="1350" name="Freeform 1349"/>
          <p:cNvSpPr/>
          <p:nvPr/>
        </p:nvSpPr>
        <p:spPr>
          <a:xfrm>
            <a:off x="2556720" y="1003680"/>
            <a:ext cx="1085040" cy="4301640"/>
          </a:xfrm>
          <a:custGeom>
            <a:avLst/>
            <a:gdLst/>
            <a:ahLst/>
            <a:cxnLst/>
            <a:rect l="0" t="0" r="r" b="b"/>
            <a:pathLst>
              <a:path w="3014" h="11949">
                <a:moveTo>
                  <a:pt x="0" y="11949"/>
                </a:moveTo>
                <a:lnTo>
                  <a:pt x="2963" y="0"/>
                </a:lnTo>
                <a:lnTo>
                  <a:pt x="3014" y="0"/>
                </a:lnTo>
                <a:lnTo>
                  <a:pt x="51" y="11949"/>
                </a:lnTo>
                <a:lnTo>
                  <a:pt x="0" y="11949"/>
                </a:lnTo>
                <a:close/>
              </a:path>
            </a:pathLst>
          </a:custGeom>
          <a:solidFill>
            <a:srgbClr val="0F706E"/>
          </a:solidFill>
          <a:ln w="0">
            <a:noFill/>
          </a:ln>
        </p:spPr>
      </p:sp>
      <p:sp>
        <p:nvSpPr>
          <p:cNvPr id="1351" name="Freeform 1350"/>
          <p:cNvSpPr/>
          <p:nvPr/>
        </p:nvSpPr>
        <p:spPr>
          <a:xfrm>
            <a:off x="2575080" y="1003680"/>
            <a:ext cx="1067040" cy="4301640"/>
          </a:xfrm>
          <a:custGeom>
            <a:avLst/>
            <a:gdLst/>
            <a:ahLst/>
            <a:cxnLst/>
            <a:rect l="0" t="0" r="r" b="b"/>
            <a:pathLst>
              <a:path w="2964" h="11949">
                <a:moveTo>
                  <a:pt x="0" y="11949"/>
                </a:moveTo>
                <a:lnTo>
                  <a:pt x="2963" y="0"/>
                </a:lnTo>
                <a:lnTo>
                  <a:pt x="2964" y="202"/>
                </a:lnTo>
                <a:lnTo>
                  <a:pt x="51" y="11949"/>
                </a:lnTo>
                <a:lnTo>
                  <a:pt x="0" y="11949"/>
                </a:lnTo>
                <a:close/>
              </a:path>
            </a:pathLst>
          </a:custGeom>
          <a:solidFill>
            <a:srgbClr val="0F716F"/>
          </a:solidFill>
          <a:ln w="0">
            <a:noFill/>
          </a:ln>
        </p:spPr>
      </p:sp>
      <p:sp>
        <p:nvSpPr>
          <p:cNvPr id="1352" name="Freeform 1351"/>
          <p:cNvSpPr/>
          <p:nvPr/>
        </p:nvSpPr>
        <p:spPr>
          <a:xfrm>
            <a:off x="2593440" y="1076400"/>
            <a:ext cx="1048680" cy="4228920"/>
          </a:xfrm>
          <a:custGeom>
            <a:avLst/>
            <a:gdLst/>
            <a:ahLst/>
            <a:cxnLst/>
            <a:rect l="0" t="0" r="r" b="b"/>
            <a:pathLst>
              <a:path w="2913" h="11747">
                <a:moveTo>
                  <a:pt x="0" y="11747"/>
                </a:moveTo>
                <a:lnTo>
                  <a:pt x="2913" y="0"/>
                </a:lnTo>
                <a:lnTo>
                  <a:pt x="2913" y="206"/>
                </a:lnTo>
                <a:lnTo>
                  <a:pt x="51" y="11747"/>
                </a:lnTo>
                <a:lnTo>
                  <a:pt x="0" y="11747"/>
                </a:lnTo>
                <a:close/>
              </a:path>
            </a:pathLst>
          </a:custGeom>
          <a:solidFill>
            <a:srgbClr val="0F716F"/>
          </a:solidFill>
          <a:ln w="0">
            <a:noFill/>
          </a:ln>
        </p:spPr>
      </p:sp>
      <p:sp>
        <p:nvSpPr>
          <p:cNvPr id="1353" name="Freeform 1352"/>
          <p:cNvSpPr/>
          <p:nvPr/>
        </p:nvSpPr>
        <p:spPr>
          <a:xfrm>
            <a:off x="2611800" y="1150560"/>
            <a:ext cx="1030320" cy="4154760"/>
          </a:xfrm>
          <a:custGeom>
            <a:avLst/>
            <a:gdLst/>
            <a:ahLst/>
            <a:cxnLst/>
            <a:rect l="0" t="0" r="r" b="b"/>
            <a:pathLst>
              <a:path w="2862" h="11541">
                <a:moveTo>
                  <a:pt x="0" y="11541"/>
                </a:moveTo>
                <a:lnTo>
                  <a:pt x="2862" y="0"/>
                </a:lnTo>
                <a:lnTo>
                  <a:pt x="2862" y="206"/>
                </a:lnTo>
                <a:lnTo>
                  <a:pt x="51" y="11541"/>
                </a:lnTo>
                <a:lnTo>
                  <a:pt x="0" y="11541"/>
                </a:lnTo>
                <a:close/>
              </a:path>
            </a:pathLst>
          </a:custGeom>
          <a:solidFill>
            <a:srgbClr val="107270"/>
          </a:solidFill>
          <a:ln w="0">
            <a:noFill/>
          </a:ln>
        </p:spPr>
      </p:sp>
      <p:sp>
        <p:nvSpPr>
          <p:cNvPr id="1354" name="Freeform 1353"/>
          <p:cNvSpPr/>
          <p:nvPr/>
        </p:nvSpPr>
        <p:spPr>
          <a:xfrm>
            <a:off x="2630160" y="1224720"/>
            <a:ext cx="1011960" cy="4080600"/>
          </a:xfrm>
          <a:custGeom>
            <a:avLst/>
            <a:gdLst/>
            <a:ahLst/>
            <a:cxnLst/>
            <a:rect l="0" t="0" r="r" b="b"/>
            <a:pathLst>
              <a:path w="2811" h="11335">
                <a:moveTo>
                  <a:pt x="0" y="11335"/>
                </a:moveTo>
                <a:lnTo>
                  <a:pt x="2811" y="0"/>
                </a:lnTo>
                <a:lnTo>
                  <a:pt x="2811" y="206"/>
                </a:lnTo>
                <a:lnTo>
                  <a:pt x="51" y="11335"/>
                </a:lnTo>
                <a:lnTo>
                  <a:pt x="0" y="11335"/>
                </a:lnTo>
                <a:close/>
              </a:path>
            </a:pathLst>
          </a:custGeom>
          <a:solidFill>
            <a:srgbClr val="107371"/>
          </a:solidFill>
          <a:ln w="0">
            <a:noFill/>
          </a:ln>
        </p:spPr>
      </p:sp>
      <p:sp>
        <p:nvSpPr>
          <p:cNvPr id="1355" name="Freeform 1354"/>
          <p:cNvSpPr/>
          <p:nvPr/>
        </p:nvSpPr>
        <p:spPr>
          <a:xfrm>
            <a:off x="2648520" y="1298880"/>
            <a:ext cx="993600" cy="4006440"/>
          </a:xfrm>
          <a:custGeom>
            <a:avLst/>
            <a:gdLst/>
            <a:ahLst/>
            <a:cxnLst/>
            <a:rect l="0" t="0" r="r" b="b"/>
            <a:pathLst>
              <a:path w="2760" h="11129">
                <a:moveTo>
                  <a:pt x="0" y="11129"/>
                </a:moveTo>
                <a:lnTo>
                  <a:pt x="2760" y="0"/>
                </a:lnTo>
                <a:lnTo>
                  <a:pt x="2760" y="207"/>
                </a:lnTo>
                <a:lnTo>
                  <a:pt x="51" y="11129"/>
                </a:lnTo>
                <a:lnTo>
                  <a:pt x="0" y="11129"/>
                </a:lnTo>
                <a:close/>
              </a:path>
            </a:pathLst>
          </a:custGeom>
          <a:solidFill>
            <a:srgbClr val="107371"/>
          </a:solidFill>
          <a:ln w="0">
            <a:noFill/>
          </a:ln>
        </p:spPr>
      </p:sp>
      <p:sp>
        <p:nvSpPr>
          <p:cNvPr id="1356" name="Freeform 1355"/>
          <p:cNvSpPr/>
          <p:nvPr/>
        </p:nvSpPr>
        <p:spPr>
          <a:xfrm>
            <a:off x="2666880" y="1373400"/>
            <a:ext cx="975240" cy="3931920"/>
          </a:xfrm>
          <a:custGeom>
            <a:avLst/>
            <a:gdLst/>
            <a:ahLst/>
            <a:cxnLst/>
            <a:rect l="0" t="0" r="r" b="b"/>
            <a:pathLst>
              <a:path w="2709" h="10922">
                <a:moveTo>
                  <a:pt x="0" y="10922"/>
                </a:moveTo>
                <a:lnTo>
                  <a:pt x="2709" y="0"/>
                </a:lnTo>
                <a:lnTo>
                  <a:pt x="2709" y="206"/>
                </a:lnTo>
                <a:lnTo>
                  <a:pt x="51" y="10922"/>
                </a:lnTo>
                <a:lnTo>
                  <a:pt x="0" y="10922"/>
                </a:lnTo>
                <a:close/>
              </a:path>
            </a:pathLst>
          </a:custGeom>
          <a:solidFill>
            <a:srgbClr val="107472"/>
          </a:solidFill>
          <a:ln w="0">
            <a:noFill/>
          </a:ln>
        </p:spPr>
      </p:sp>
      <p:sp>
        <p:nvSpPr>
          <p:cNvPr id="1357" name="Freeform 1356"/>
          <p:cNvSpPr/>
          <p:nvPr/>
        </p:nvSpPr>
        <p:spPr>
          <a:xfrm>
            <a:off x="2685240" y="1447560"/>
            <a:ext cx="956880" cy="3857760"/>
          </a:xfrm>
          <a:custGeom>
            <a:avLst/>
            <a:gdLst/>
            <a:ahLst/>
            <a:cxnLst/>
            <a:rect l="0" t="0" r="r" b="b"/>
            <a:pathLst>
              <a:path w="2658" h="10716">
                <a:moveTo>
                  <a:pt x="0" y="10716"/>
                </a:moveTo>
                <a:lnTo>
                  <a:pt x="2658" y="0"/>
                </a:lnTo>
                <a:lnTo>
                  <a:pt x="2658" y="206"/>
                </a:lnTo>
                <a:lnTo>
                  <a:pt x="52" y="10716"/>
                </a:lnTo>
                <a:lnTo>
                  <a:pt x="0" y="10716"/>
                </a:lnTo>
                <a:close/>
              </a:path>
            </a:pathLst>
          </a:custGeom>
          <a:solidFill>
            <a:srgbClr val="107573"/>
          </a:solidFill>
          <a:ln w="0">
            <a:noFill/>
          </a:ln>
        </p:spPr>
      </p:sp>
      <p:sp>
        <p:nvSpPr>
          <p:cNvPr id="1358" name="Freeform 1357"/>
          <p:cNvSpPr/>
          <p:nvPr/>
        </p:nvSpPr>
        <p:spPr>
          <a:xfrm>
            <a:off x="2703960" y="1521720"/>
            <a:ext cx="938160" cy="3783600"/>
          </a:xfrm>
          <a:custGeom>
            <a:avLst/>
            <a:gdLst/>
            <a:ahLst/>
            <a:cxnLst/>
            <a:rect l="0" t="0" r="r" b="b"/>
            <a:pathLst>
              <a:path w="2606" h="10510">
                <a:moveTo>
                  <a:pt x="0" y="10510"/>
                </a:moveTo>
                <a:lnTo>
                  <a:pt x="2606" y="0"/>
                </a:lnTo>
                <a:lnTo>
                  <a:pt x="2606" y="206"/>
                </a:lnTo>
                <a:lnTo>
                  <a:pt x="51" y="10510"/>
                </a:lnTo>
                <a:lnTo>
                  <a:pt x="0" y="10510"/>
                </a:lnTo>
                <a:close/>
              </a:path>
            </a:pathLst>
          </a:custGeom>
          <a:solidFill>
            <a:srgbClr val="107674"/>
          </a:solidFill>
          <a:ln w="0">
            <a:noFill/>
          </a:ln>
        </p:spPr>
      </p:sp>
      <p:sp>
        <p:nvSpPr>
          <p:cNvPr id="1359" name="Freeform 1358"/>
          <p:cNvSpPr/>
          <p:nvPr/>
        </p:nvSpPr>
        <p:spPr>
          <a:xfrm>
            <a:off x="2722320" y="1595880"/>
            <a:ext cx="919800" cy="3709440"/>
          </a:xfrm>
          <a:custGeom>
            <a:avLst/>
            <a:gdLst/>
            <a:ahLst/>
            <a:cxnLst/>
            <a:rect l="0" t="0" r="r" b="b"/>
            <a:pathLst>
              <a:path w="2555" h="10304">
                <a:moveTo>
                  <a:pt x="0" y="10304"/>
                </a:moveTo>
                <a:lnTo>
                  <a:pt x="2555" y="0"/>
                </a:lnTo>
                <a:lnTo>
                  <a:pt x="2555" y="206"/>
                </a:lnTo>
                <a:lnTo>
                  <a:pt x="51" y="10304"/>
                </a:lnTo>
                <a:lnTo>
                  <a:pt x="0" y="10304"/>
                </a:lnTo>
                <a:close/>
              </a:path>
            </a:pathLst>
          </a:custGeom>
          <a:solidFill>
            <a:srgbClr val="107674"/>
          </a:solidFill>
          <a:ln w="0">
            <a:noFill/>
          </a:ln>
        </p:spPr>
      </p:sp>
      <p:sp>
        <p:nvSpPr>
          <p:cNvPr id="1360" name="Freeform 1359"/>
          <p:cNvSpPr/>
          <p:nvPr/>
        </p:nvSpPr>
        <p:spPr>
          <a:xfrm>
            <a:off x="2740680" y="1670040"/>
            <a:ext cx="901440" cy="3635280"/>
          </a:xfrm>
          <a:custGeom>
            <a:avLst/>
            <a:gdLst/>
            <a:ahLst/>
            <a:cxnLst/>
            <a:rect l="0" t="0" r="r" b="b"/>
            <a:pathLst>
              <a:path w="2504" h="10098">
                <a:moveTo>
                  <a:pt x="0" y="10098"/>
                </a:moveTo>
                <a:lnTo>
                  <a:pt x="2504" y="0"/>
                </a:lnTo>
                <a:lnTo>
                  <a:pt x="2504" y="206"/>
                </a:lnTo>
                <a:lnTo>
                  <a:pt x="51" y="10098"/>
                </a:lnTo>
                <a:lnTo>
                  <a:pt x="0" y="10098"/>
                </a:lnTo>
                <a:close/>
              </a:path>
            </a:pathLst>
          </a:custGeom>
          <a:solidFill>
            <a:srgbClr val="107775"/>
          </a:solidFill>
          <a:ln w="0">
            <a:noFill/>
          </a:ln>
        </p:spPr>
      </p:sp>
      <p:sp>
        <p:nvSpPr>
          <p:cNvPr id="1361" name="Freeform 1360"/>
          <p:cNvSpPr/>
          <p:nvPr/>
        </p:nvSpPr>
        <p:spPr>
          <a:xfrm>
            <a:off x="2759040" y="1744200"/>
            <a:ext cx="883080" cy="3561120"/>
          </a:xfrm>
          <a:custGeom>
            <a:avLst/>
            <a:gdLst/>
            <a:ahLst/>
            <a:cxnLst/>
            <a:rect l="0" t="0" r="r" b="b"/>
            <a:pathLst>
              <a:path w="2453" h="9892">
                <a:moveTo>
                  <a:pt x="0" y="9892"/>
                </a:moveTo>
                <a:lnTo>
                  <a:pt x="2453" y="0"/>
                </a:lnTo>
                <a:lnTo>
                  <a:pt x="2453" y="207"/>
                </a:lnTo>
                <a:lnTo>
                  <a:pt x="51" y="9892"/>
                </a:lnTo>
                <a:lnTo>
                  <a:pt x="0" y="9892"/>
                </a:lnTo>
                <a:close/>
              </a:path>
            </a:pathLst>
          </a:custGeom>
          <a:solidFill>
            <a:srgbClr val="107876"/>
          </a:solidFill>
          <a:ln w="0">
            <a:noFill/>
          </a:ln>
        </p:spPr>
      </p:sp>
      <p:sp>
        <p:nvSpPr>
          <p:cNvPr id="1362" name="Freeform 1361"/>
          <p:cNvSpPr/>
          <p:nvPr/>
        </p:nvSpPr>
        <p:spPr>
          <a:xfrm>
            <a:off x="2777400" y="1818360"/>
            <a:ext cx="864720" cy="3486960"/>
          </a:xfrm>
          <a:custGeom>
            <a:avLst/>
            <a:gdLst/>
            <a:ahLst/>
            <a:cxnLst/>
            <a:rect l="0" t="0" r="r" b="b"/>
            <a:pathLst>
              <a:path w="2402" h="9686">
                <a:moveTo>
                  <a:pt x="0" y="9686"/>
                </a:moveTo>
                <a:lnTo>
                  <a:pt x="2402" y="0"/>
                </a:lnTo>
                <a:lnTo>
                  <a:pt x="2402" y="206"/>
                </a:lnTo>
                <a:lnTo>
                  <a:pt x="51" y="9686"/>
                </a:lnTo>
                <a:lnTo>
                  <a:pt x="0" y="9686"/>
                </a:lnTo>
                <a:close/>
              </a:path>
            </a:pathLst>
          </a:custGeom>
          <a:solidFill>
            <a:srgbClr val="117876"/>
          </a:solidFill>
          <a:ln w="0">
            <a:noFill/>
          </a:ln>
        </p:spPr>
      </p:sp>
      <p:sp>
        <p:nvSpPr>
          <p:cNvPr id="1363" name="Freeform 1362"/>
          <p:cNvSpPr/>
          <p:nvPr/>
        </p:nvSpPr>
        <p:spPr>
          <a:xfrm>
            <a:off x="2795760" y="1892520"/>
            <a:ext cx="846360" cy="3412800"/>
          </a:xfrm>
          <a:custGeom>
            <a:avLst/>
            <a:gdLst/>
            <a:ahLst/>
            <a:cxnLst/>
            <a:rect l="0" t="0" r="r" b="b"/>
            <a:pathLst>
              <a:path w="2351" h="9480">
                <a:moveTo>
                  <a:pt x="0" y="9480"/>
                </a:moveTo>
                <a:lnTo>
                  <a:pt x="2351" y="0"/>
                </a:lnTo>
                <a:lnTo>
                  <a:pt x="2351" y="206"/>
                </a:lnTo>
                <a:lnTo>
                  <a:pt x="51" y="9480"/>
                </a:lnTo>
                <a:lnTo>
                  <a:pt x="0" y="9480"/>
                </a:lnTo>
                <a:close/>
              </a:path>
            </a:pathLst>
          </a:custGeom>
          <a:solidFill>
            <a:srgbClr val="117977"/>
          </a:solidFill>
          <a:ln w="0">
            <a:noFill/>
          </a:ln>
        </p:spPr>
      </p:sp>
      <p:sp>
        <p:nvSpPr>
          <p:cNvPr id="1364" name="Freeform 1363"/>
          <p:cNvSpPr/>
          <p:nvPr/>
        </p:nvSpPr>
        <p:spPr>
          <a:xfrm>
            <a:off x="2814120" y="1966680"/>
            <a:ext cx="828000" cy="3338640"/>
          </a:xfrm>
          <a:custGeom>
            <a:avLst/>
            <a:gdLst/>
            <a:ahLst/>
            <a:cxnLst/>
            <a:rect l="0" t="0" r="r" b="b"/>
            <a:pathLst>
              <a:path w="2300" h="9274">
                <a:moveTo>
                  <a:pt x="0" y="9274"/>
                </a:moveTo>
                <a:lnTo>
                  <a:pt x="2300" y="0"/>
                </a:lnTo>
                <a:lnTo>
                  <a:pt x="2300" y="206"/>
                </a:lnTo>
                <a:lnTo>
                  <a:pt x="51" y="9274"/>
                </a:lnTo>
                <a:lnTo>
                  <a:pt x="0" y="9274"/>
                </a:lnTo>
                <a:close/>
              </a:path>
            </a:pathLst>
          </a:custGeom>
          <a:solidFill>
            <a:srgbClr val="117A78"/>
          </a:solidFill>
          <a:ln w="0">
            <a:noFill/>
          </a:ln>
        </p:spPr>
      </p:sp>
      <p:sp>
        <p:nvSpPr>
          <p:cNvPr id="1365" name="Freeform 1364"/>
          <p:cNvSpPr/>
          <p:nvPr/>
        </p:nvSpPr>
        <p:spPr>
          <a:xfrm>
            <a:off x="2832480" y="2040840"/>
            <a:ext cx="809640" cy="3264480"/>
          </a:xfrm>
          <a:custGeom>
            <a:avLst/>
            <a:gdLst/>
            <a:ahLst/>
            <a:cxnLst/>
            <a:rect l="0" t="0" r="r" b="b"/>
            <a:pathLst>
              <a:path w="2249" h="9068">
                <a:moveTo>
                  <a:pt x="0" y="9068"/>
                </a:moveTo>
                <a:lnTo>
                  <a:pt x="2249" y="0"/>
                </a:lnTo>
                <a:lnTo>
                  <a:pt x="2249" y="206"/>
                </a:lnTo>
                <a:lnTo>
                  <a:pt x="51" y="9068"/>
                </a:lnTo>
                <a:lnTo>
                  <a:pt x="0" y="9068"/>
                </a:lnTo>
                <a:close/>
              </a:path>
            </a:pathLst>
          </a:custGeom>
          <a:solidFill>
            <a:srgbClr val="117B79"/>
          </a:solidFill>
          <a:ln w="0">
            <a:noFill/>
          </a:ln>
        </p:spPr>
      </p:sp>
      <p:sp>
        <p:nvSpPr>
          <p:cNvPr id="1366" name="Freeform 1365"/>
          <p:cNvSpPr/>
          <p:nvPr/>
        </p:nvSpPr>
        <p:spPr>
          <a:xfrm>
            <a:off x="2850840" y="2115000"/>
            <a:ext cx="791280" cy="3190320"/>
          </a:xfrm>
          <a:custGeom>
            <a:avLst/>
            <a:gdLst/>
            <a:ahLst/>
            <a:cxnLst/>
            <a:rect l="0" t="0" r="r" b="b"/>
            <a:pathLst>
              <a:path w="2198" h="8862">
                <a:moveTo>
                  <a:pt x="0" y="8862"/>
                </a:moveTo>
                <a:lnTo>
                  <a:pt x="2198" y="0"/>
                </a:lnTo>
                <a:lnTo>
                  <a:pt x="2198" y="206"/>
                </a:lnTo>
                <a:lnTo>
                  <a:pt x="51" y="8862"/>
                </a:lnTo>
                <a:lnTo>
                  <a:pt x="0" y="8862"/>
                </a:lnTo>
                <a:close/>
              </a:path>
            </a:pathLst>
          </a:custGeom>
          <a:solidFill>
            <a:srgbClr val="117B79"/>
          </a:solidFill>
          <a:ln w="0">
            <a:noFill/>
          </a:ln>
        </p:spPr>
      </p:sp>
      <p:sp>
        <p:nvSpPr>
          <p:cNvPr id="1367" name="Freeform 1366"/>
          <p:cNvSpPr/>
          <p:nvPr/>
        </p:nvSpPr>
        <p:spPr>
          <a:xfrm>
            <a:off x="2869200" y="2189160"/>
            <a:ext cx="772920" cy="3116160"/>
          </a:xfrm>
          <a:custGeom>
            <a:avLst/>
            <a:gdLst/>
            <a:ahLst/>
            <a:cxnLst/>
            <a:rect l="0" t="0" r="r" b="b"/>
            <a:pathLst>
              <a:path w="2147" h="8656">
                <a:moveTo>
                  <a:pt x="0" y="8656"/>
                </a:moveTo>
                <a:lnTo>
                  <a:pt x="2147" y="0"/>
                </a:lnTo>
                <a:lnTo>
                  <a:pt x="2147" y="206"/>
                </a:lnTo>
                <a:lnTo>
                  <a:pt x="51" y="8656"/>
                </a:lnTo>
                <a:lnTo>
                  <a:pt x="0" y="8656"/>
                </a:lnTo>
                <a:close/>
              </a:path>
            </a:pathLst>
          </a:custGeom>
          <a:solidFill>
            <a:srgbClr val="117C7A"/>
          </a:solidFill>
          <a:ln w="0">
            <a:noFill/>
          </a:ln>
        </p:spPr>
      </p:sp>
      <p:sp>
        <p:nvSpPr>
          <p:cNvPr id="1368" name="Freeform 1367"/>
          <p:cNvSpPr/>
          <p:nvPr/>
        </p:nvSpPr>
        <p:spPr>
          <a:xfrm>
            <a:off x="2887560" y="2263320"/>
            <a:ext cx="754560" cy="3042000"/>
          </a:xfrm>
          <a:custGeom>
            <a:avLst/>
            <a:gdLst/>
            <a:ahLst/>
            <a:cxnLst/>
            <a:rect l="0" t="0" r="r" b="b"/>
            <a:pathLst>
              <a:path w="2096" h="8450">
                <a:moveTo>
                  <a:pt x="0" y="8450"/>
                </a:moveTo>
                <a:lnTo>
                  <a:pt x="2096" y="0"/>
                </a:lnTo>
                <a:lnTo>
                  <a:pt x="2096" y="206"/>
                </a:lnTo>
                <a:lnTo>
                  <a:pt x="52" y="8450"/>
                </a:lnTo>
                <a:lnTo>
                  <a:pt x="0" y="8450"/>
                </a:lnTo>
                <a:close/>
              </a:path>
            </a:pathLst>
          </a:custGeom>
          <a:solidFill>
            <a:srgbClr val="117D7B"/>
          </a:solidFill>
          <a:ln w="0">
            <a:noFill/>
          </a:ln>
        </p:spPr>
      </p:sp>
      <p:sp>
        <p:nvSpPr>
          <p:cNvPr id="1369" name="Freeform 1368"/>
          <p:cNvSpPr/>
          <p:nvPr/>
        </p:nvSpPr>
        <p:spPr>
          <a:xfrm>
            <a:off x="2906280" y="2337480"/>
            <a:ext cx="735840" cy="2967840"/>
          </a:xfrm>
          <a:custGeom>
            <a:avLst/>
            <a:gdLst/>
            <a:ahLst/>
            <a:cxnLst/>
            <a:rect l="0" t="0" r="r" b="b"/>
            <a:pathLst>
              <a:path w="2044" h="8244">
                <a:moveTo>
                  <a:pt x="0" y="8244"/>
                </a:moveTo>
                <a:lnTo>
                  <a:pt x="2044" y="0"/>
                </a:lnTo>
                <a:lnTo>
                  <a:pt x="2044" y="207"/>
                </a:lnTo>
                <a:lnTo>
                  <a:pt x="51" y="8244"/>
                </a:lnTo>
                <a:lnTo>
                  <a:pt x="0" y="8244"/>
                </a:lnTo>
                <a:close/>
              </a:path>
            </a:pathLst>
          </a:custGeom>
          <a:solidFill>
            <a:srgbClr val="117D7B"/>
          </a:solidFill>
          <a:ln w="0">
            <a:noFill/>
          </a:ln>
        </p:spPr>
      </p:sp>
      <p:sp>
        <p:nvSpPr>
          <p:cNvPr id="1370" name="Freeform 1369"/>
          <p:cNvSpPr/>
          <p:nvPr/>
        </p:nvSpPr>
        <p:spPr>
          <a:xfrm>
            <a:off x="2924640" y="2412000"/>
            <a:ext cx="717480" cy="2893320"/>
          </a:xfrm>
          <a:custGeom>
            <a:avLst/>
            <a:gdLst/>
            <a:ahLst/>
            <a:cxnLst/>
            <a:rect l="0" t="0" r="r" b="b"/>
            <a:pathLst>
              <a:path w="1993" h="8037">
                <a:moveTo>
                  <a:pt x="0" y="8037"/>
                </a:moveTo>
                <a:lnTo>
                  <a:pt x="1993" y="0"/>
                </a:lnTo>
                <a:lnTo>
                  <a:pt x="1993" y="206"/>
                </a:lnTo>
                <a:lnTo>
                  <a:pt x="51" y="8037"/>
                </a:lnTo>
                <a:lnTo>
                  <a:pt x="0" y="8037"/>
                </a:lnTo>
                <a:close/>
              </a:path>
            </a:pathLst>
          </a:custGeom>
          <a:solidFill>
            <a:srgbClr val="117E7C"/>
          </a:solidFill>
          <a:ln w="0">
            <a:noFill/>
          </a:ln>
        </p:spPr>
      </p:sp>
      <p:sp>
        <p:nvSpPr>
          <p:cNvPr id="1371" name="Freeform 1370"/>
          <p:cNvSpPr/>
          <p:nvPr/>
        </p:nvSpPr>
        <p:spPr>
          <a:xfrm>
            <a:off x="2943000" y="2486160"/>
            <a:ext cx="699120" cy="2819160"/>
          </a:xfrm>
          <a:custGeom>
            <a:avLst/>
            <a:gdLst/>
            <a:ahLst/>
            <a:cxnLst/>
            <a:rect l="0" t="0" r="r" b="b"/>
            <a:pathLst>
              <a:path w="1942" h="7831">
                <a:moveTo>
                  <a:pt x="0" y="7831"/>
                </a:moveTo>
                <a:lnTo>
                  <a:pt x="1942" y="0"/>
                </a:lnTo>
                <a:lnTo>
                  <a:pt x="1942" y="206"/>
                </a:lnTo>
                <a:lnTo>
                  <a:pt x="51" y="7831"/>
                </a:lnTo>
                <a:lnTo>
                  <a:pt x="0" y="7831"/>
                </a:lnTo>
                <a:close/>
              </a:path>
            </a:pathLst>
          </a:custGeom>
          <a:solidFill>
            <a:srgbClr val="127F7D"/>
          </a:solidFill>
          <a:ln w="0">
            <a:noFill/>
          </a:ln>
        </p:spPr>
      </p:sp>
      <p:sp>
        <p:nvSpPr>
          <p:cNvPr id="1372" name="Freeform 1371"/>
          <p:cNvSpPr/>
          <p:nvPr/>
        </p:nvSpPr>
        <p:spPr>
          <a:xfrm>
            <a:off x="2961360" y="2560320"/>
            <a:ext cx="680760" cy="2745000"/>
          </a:xfrm>
          <a:custGeom>
            <a:avLst/>
            <a:gdLst/>
            <a:ahLst/>
            <a:cxnLst/>
            <a:rect l="0" t="0" r="r" b="b"/>
            <a:pathLst>
              <a:path w="1891" h="7625">
                <a:moveTo>
                  <a:pt x="0" y="7625"/>
                </a:moveTo>
                <a:lnTo>
                  <a:pt x="1891" y="0"/>
                </a:lnTo>
                <a:lnTo>
                  <a:pt x="1891" y="206"/>
                </a:lnTo>
                <a:lnTo>
                  <a:pt x="51" y="7625"/>
                </a:lnTo>
                <a:lnTo>
                  <a:pt x="0" y="7625"/>
                </a:lnTo>
                <a:close/>
              </a:path>
            </a:pathLst>
          </a:custGeom>
          <a:solidFill>
            <a:srgbClr val="12807E"/>
          </a:solidFill>
          <a:ln w="0">
            <a:noFill/>
          </a:ln>
        </p:spPr>
      </p:sp>
      <p:sp>
        <p:nvSpPr>
          <p:cNvPr id="1373" name="Freeform 1372"/>
          <p:cNvSpPr/>
          <p:nvPr/>
        </p:nvSpPr>
        <p:spPr>
          <a:xfrm>
            <a:off x="2979720" y="2634480"/>
            <a:ext cx="662400" cy="2670840"/>
          </a:xfrm>
          <a:custGeom>
            <a:avLst/>
            <a:gdLst/>
            <a:ahLst/>
            <a:cxnLst/>
            <a:rect l="0" t="0" r="r" b="b"/>
            <a:pathLst>
              <a:path w="1840" h="7419">
                <a:moveTo>
                  <a:pt x="0" y="7419"/>
                </a:moveTo>
                <a:lnTo>
                  <a:pt x="1840" y="0"/>
                </a:lnTo>
                <a:lnTo>
                  <a:pt x="1840" y="206"/>
                </a:lnTo>
                <a:lnTo>
                  <a:pt x="51" y="7419"/>
                </a:lnTo>
                <a:lnTo>
                  <a:pt x="0" y="7419"/>
                </a:lnTo>
                <a:close/>
              </a:path>
            </a:pathLst>
          </a:custGeom>
          <a:solidFill>
            <a:srgbClr val="12807E"/>
          </a:solidFill>
          <a:ln w="0">
            <a:noFill/>
          </a:ln>
        </p:spPr>
      </p:sp>
      <p:sp>
        <p:nvSpPr>
          <p:cNvPr id="1374" name="Freeform 1373"/>
          <p:cNvSpPr/>
          <p:nvPr/>
        </p:nvSpPr>
        <p:spPr>
          <a:xfrm>
            <a:off x="2998080" y="2708640"/>
            <a:ext cx="644040" cy="2596680"/>
          </a:xfrm>
          <a:custGeom>
            <a:avLst/>
            <a:gdLst/>
            <a:ahLst/>
            <a:cxnLst/>
            <a:rect l="0" t="0" r="r" b="b"/>
            <a:pathLst>
              <a:path w="1789" h="7213">
                <a:moveTo>
                  <a:pt x="0" y="7213"/>
                </a:moveTo>
                <a:lnTo>
                  <a:pt x="1789" y="0"/>
                </a:lnTo>
                <a:lnTo>
                  <a:pt x="1789" y="206"/>
                </a:lnTo>
                <a:lnTo>
                  <a:pt x="51" y="7213"/>
                </a:lnTo>
                <a:lnTo>
                  <a:pt x="0" y="7213"/>
                </a:lnTo>
                <a:close/>
              </a:path>
            </a:pathLst>
          </a:custGeom>
          <a:solidFill>
            <a:srgbClr val="12817F"/>
          </a:solidFill>
          <a:ln w="0">
            <a:noFill/>
          </a:ln>
        </p:spPr>
      </p:sp>
      <p:sp>
        <p:nvSpPr>
          <p:cNvPr id="1375" name="Freeform 1374"/>
          <p:cNvSpPr/>
          <p:nvPr/>
        </p:nvSpPr>
        <p:spPr>
          <a:xfrm>
            <a:off x="3016440" y="2782800"/>
            <a:ext cx="625680" cy="2522520"/>
          </a:xfrm>
          <a:custGeom>
            <a:avLst/>
            <a:gdLst/>
            <a:ahLst/>
            <a:cxnLst/>
            <a:rect l="0" t="0" r="r" b="b"/>
            <a:pathLst>
              <a:path w="1738" h="7007">
                <a:moveTo>
                  <a:pt x="0" y="7007"/>
                </a:moveTo>
                <a:lnTo>
                  <a:pt x="1738" y="0"/>
                </a:lnTo>
                <a:lnTo>
                  <a:pt x="1738" y="206"/>
                </a:lnTo>
                <a:lnTo>
                  <a:pt x="51" y="7007"/>
                </a:lnTo>
                <a:lnTo>
                  <a:pt x="0" y="7007"/>
                </a:lnTo>
                <a:close/>
              </a:path>
            </a:pathLst>
          </a:custGeom>
          <a:solidFill>
            <a:srgbClr val="128280"/>
          </a:solidFill>
          <a:ln w="0">
            <a:noFill/>
          </a:ln>
        </p:spPr>
      </p:sp>
      <p:sp>
        <p:nvSpPr>
          <p:cNvPr id="1376" name="Freeform 1375"/>
          <p:cNvSpPr/>
          <p:nvPr/>
        </p:nvSpPr>
        <p:spPr>
          <a:xfrm>
            <a:off x="3034800" y="2856960"/>
            <a:ext cx="607320" cy="2448360"/>
          </a:xfrm>
          <a:custGeom>
            <a:avLst/>
            <a:gdLst/>
            <a:ahLst/>
            <a:cxnLst/>
            <a:rect l="0" t="0" r="r" b="b"/>
            <a:pathLst>
              <a:path w="1687" h="6801">
                <a:moveTo>
                  <a:pt x="0" y="6801"/>
                </a:moveTo>
                <a:lnTo>
                  <a:pt x="1687" y="0"/>
                </a:lnTo>
                <a:lnTo>
                  <a:pt x="1687" y="206"/>
                </a:lnTo>
                <a:lnTo>
                  <a:pt x="51" y="6801"/>
                </a:lnTo>
                <a:lnTo>
                  <a:pt x="0" y="6801"/>
                </a:lnTo>
                <a:close/>
              </a:path>
            </a:pathLst>
          </a:custGeom>
          <a:solidFill>
            <a:srgbClr val="128280"/>
          </a:solidFill>
          <a:ln w="0">
            <a:noFill/>
          </a:ln>
        </p:spPr>
      </p:sp>
      <p:sp>
        <p:nvSpPr>
          <p:cNvPr id="1377" name="Freeform 1376"/>
          <p:cNvSpPr/>
          <p:nvPr/>
        </p:nvSpPr>
        <p:spPr>
          <a:xfrm>
            <a:off x="3053160" y="2931120"/>
            <a:ext cx="588960" cy="2374200"/>
          </a:xfrm>
          <a:custGeom>
            <a:avLst/>
            <a:gdLst/>
            <a:ahLst/>
            <a:cxnLst/>
            <a:rect l="0" t="0" r="r" b="b"/>
            <a:pathLst>
              <a:path w="1636" h="6595">
                <a:moveTo>
                  <a:pt x="0" y="6595"/>
                </a:moveTo>
                <a:lnTo>
                  <a:pt x="1636" y="0"/>
                </a:lnTo>
                <a:lnTo>
                  <a:pt x="1636" y="206"/>
                </a:lnTo>
                <a:lnTo>
                  <a:pt x="51" y="6595"/>
                </a:lnTo>
                <a:lnTo>
                  <a:pt x="0" y="6595"/>
                </a:lnTo>
                <a:close/>
              </a:path>
            </a:pathLst>
          </a:custGeom>
          <a:solidFill>
            <a:srgbClr val="128381"/>
          </a:solidFill>
          <a:ln w="0">
            <a:noFill/>
          </a:ln>
        </p:spPr>
      </p:sp>
      <p:sp>
        <p:nvSpPr>
          <p:cNvPr id="1378" name="Freeform 1377"/>
          <p:cNvSpPr/>
          <p:nvPr/>
        </p:nvSpPr>
        <p:spPr>
          <a:xfrm>
            <a:off x="3071520" y="3005280"/>
            <a:ext cx="570600" cy="2300040"/>
          </a:xfrm>
          <a:custGeom>
            <a:avLst/>
            <a:gdLst/>
            <a:ahLst/>
            <a:cxnLst/>
            <a:rect l="0" t="0" r="r" b="b"/>
            <a:pathLst>
              <a:path w="1585" h="6389">
                <a:moveTo>
                  <a:pt x="0" y="6389"/>
                </a:moveTo>
                <a:lnTo>
                  <a:pt x="1585" y="0"/>
                </a:lnTo>
                <a:lnTo>
                  <a:pt x="1585" y="206"/>
                </a:lnTo>
                <a:lnTo>
                  <a:pt x="51" y="6389"/>
                </a:lnTo>
                <a:lnTo>
                  <a:pt x="0" y="6389"/>
                </a:lnTo>
                <a:close/>
              </a:path>
            </a:pathLst>
          </a:custGeom>
          <a:solidFill>
            <a:srgbClr val="128482"/>
          </a:solidFill>
          <a:ln w="0">
            <a:noFill/>
          </a:ln>
        </p:spPr>
      </p:sp>
      <p:sp>
        <p:nvSpPr>
          <p:cNvPr id="1379" name="Freeform 1378"/>
          <p:cNvSpPr/>
          <p:nvPr/>
        </p:nvSpPr>
        <p:spPr>
          <a:xfrm>
            <a:off x="3089880" y="3079440"/>
            <a:ext cx="552240" cy="2225880"/>
          </a:xfrm>
          <a:custGeom>
            <a:avLst/>
            <a:gdLst/>
            <a:ahLst/>
            <a:cxnLst/>
            <a:rect l="0" t="0" r="r" b="b"/>
            <a:pathLst>
              <a:path w="1534" h="6183">
                <a:moveTo>
                  <a:pt x="0" y="6183"/>
                </a:moveTo>
                <a:lnTo>
                  <a:pt x="1534" y="0"/>
                </a:lnTo>
                <a:lnTo>
                  <a:pt x="1534" y="206"/>
                </a:lnTo>
                <a:lnTo>
                  <a:pt x="52" y="6183"/>
                </a:lnTo>
                <a:lnTo>
                  <a:pt x="0" y="6183"/>
                </a:lnTo>
                <a:close/>
              </a:path>
            </a:pathLst>
          </a:custGeom>
          <a:solidFill>
            <a:srgbClr val="128583"/>
          </a:solidFill>
          <a:ln w="0">
            <a:noFill/>
          </a:ln>
        </p:spPr>
      </p:sp>
      <p:sp>
        <p:nvSpPr>
          <p:cNvPr id="1380" name="Freeform 1379"/>
          <p:cNvSpPr/>
          <p:nvPr/>
        </p:nvSpPr>
        <p:spPr>
          <a:xfrm>
            <a:off x="3108600" y="3153600"/>
            <a:ext cx="533520" cy="2151720"/>
          </a:xfrm>
          <a:custGeom>
            <a:avLst/>
            <a:gdLst/>
            <a:ahLst/>
            <a:cxnLst/>
            <a:rect l="0" t="0" r="r" b="b"/>
            <a:pathLst>
              <a:path w="1482" h="5977">
                <a:moveTo>
                  <a:pt x="0" y="5977"/>
                </a:moveTo>
                <a:lnTo>
                  <a:pt x="1482" y="0"/>
                </a:lnTo>
                <a:lnTo>
                  <a:pt x="1482" y="207"/>
                </a:lnTo>
                <a:lnTo>
                  <a:pt x="51" y="5977"/>
                </a:lnTo>
                <a:lnTo>
                  <a:pt x="0" y="5977"/>
                </a:lnTo>
                <a:close/>
              </a:path>
            </a:pathLst>
          </a:custGeom>
          <a:solidFill>
            <a:srgbClr val="138583"/>
          </a:solidFill>
          <a:ln w="0">
            <a:noFill/>
          </a:ln>
        </p:spPr>
      </p:sp>
      <p:sp>
        <p:nvSpPr>
          <p:cNvPr id="1381" name="Freeform 1380"/>
          <p:cNvSpPr/>
          <p:nvPr/>
        </p:nvSpPr>
        <p:spPr>
          <a:xfrm>
            <a:off x="3126960" y="3227760"/>
            <a:ext cx="515160" cy="2077560"/>
          </a:xfrm>
          <a:custGeom>
            <a:avLst/>
            <a:gdLst/>
            <a:ahLst/>
            <a:cxnLst/>
            <a:rect l="0" t="0" r="r" b="b"/>
            <a:pathLst>
              <a:path w="1431" h="5771">
                <a:moveTo>
                  <a:pt x="0" y="5771"/>
                </a:moveTo>
                <a:lnTo>
                  <a:pt x="1431" y="0"/>
                </a:lnTo>
                <a:lnTo>
                  <a:pt x="1431" y="206"/>
                </a:lnTo>
                <a:lnTo>
                  <a:pt x="51" y="5771"/>
                </a:lnTo>
                <a:lnTo>
                  <a:pt x="0" y="5771"/>
                </a:lnTo>
                <a:close/>
              </a:path>
            </a:pathLst>
          </a:custGeom>
          <a:solidFill>
            <a:srgbClr val="138684"/>
          </a:solidFill>
          <a:ln w="0">
            <a:noFill/>
          </a:ln>
        </p:spPr>
      </p:sp>
      <p:sp>
        <p:nvSpPr>
          <p:cNvPr id="1382" name="Freeform 1381"/>
          <p:cNvSpPr/>
          <p:nvPr/>
        </p:nvSpPr>
        <p:spPr>
          <a:xfrm>
            <a:off x="3145320" y="3301920"/>
            <a:ext cx="496800" cy="2003400"/>
          </a:xfrm>
          <a:custGeom>
            <a:avLst/>
            <a:gdLst/>
            <a:ahLst/>
            <a:cxnLst/>
            <a:rect l="0" t="0" r="r" b="b"/>
            <a:pathLst>
              <a:path w="1380" h="5565">
                <a:moveTo>
                  <a:pt x="0" y="5565"/>
                </a:moveTo>
                <a:lnTo>
                  <a:pt x="1380" y="0"/>
                </a:lnTo>
                <a:lnTo>
                  <a:pt x="1380" y="207"/>
                </a:lnTo>
                <a:lnTo>
                  <a:pt x="51" y="5565"/>
                </a:lnTo>
                <a:lnTo>
                  <a:pt x="0" y="5565"/>
                </a:lnTo>
                <a:close/>
              </a:path>
            </a:pathLst>
          </a:custGeom>
          <a:solidFill>
            <a:srgbClr val="138785"/>
          </a:solidFill>
          <a:ln w="0">
            <a:noFill/>
          </a:ln>
        </p:spPr>
      </p:sp>
      <p:sp>
        <p:nvSpPr>
          <p:cNvPr id="1383" name="Freeform 1382"/>
          <p:cNvSpPr/>
          <p:nvPr/>
        </p:nvSpPr>
        <p:spPr>
          <a:xfrm>
            <a:off x="3163680" y="3376440"/>
            <a:ext cx="478440" cy="1928880"/>
          </a:xfrm>
          <a:custGeom>
            <a:avLst/>
            <a:gdLst/>
            <a:ahLst/>
            <a:cxnLst/>
            <a:rect l="0" t="0" r="r" b="b"/>
            <a:pathLst>
              <a:path w="1329" h="5358">
                <a:moveTo>
                  <a:pt x="0" y="5358"/>
                </a:moveTo>
                <a:lnTo>
                  <a:pt x="1329" y="0"/>
                </a:lnTo>
                <a:lnTo>
                  <a:pt x="1329" y="206"/>
                </a:lnTo>
                <a:lnTo>
                  <a:pt x="51" y="5358"/>
                </a:lnTo>
                <a:lnTo>
                  <a:pt x="0" y="5358"/>
                </a:lnTo>
                <a:close/>
              </a:path>
            </a:pathLst>
          </a:custGeom>
          <a:solidFill>
            <a:srgbClr val="138785"/>
          </a:solidFill>
          <a:ln w="0">
            <a:noFill/>
          </a:ln>
        </p:spPr>
      </p:sp>
      <p:sp>
        <p:nvSpPr>
          <p:cNvPr id="1384" name="Freeform 1383"/>
          <p:cNvSpPr/>
          <p:nvPr/>
        </p:nvSpPr>
        <p:spPr>
          <a:xfrm>
            <a:off x="3182040" y="3450600"/>
            <a:ext cx="460080" cy="1854720"/>
          </a:xfrm>
          <a:custGeom>
            <a:avLst/>
            <a:gdLst/>
            <a:ahLst/>
            <a:cxnLst/>
            <a:rect l="0" t="0" r="r" b="b"/>
            <a:pathLst>
              <a:path w="1278" h="5152">
                <a:moveTo>
                  <a:pt x="0" y="5152"/>
                </a:moveTo>
                <a:lnTo>
                  <a:pt x="1278" y="0"/>
                </a:lnTo>
                <a:lnTo>
                  <a:pt x="1278" y="206"/>
                </a:lnTo>
                <a:lnTo>
                  <a:pt x="51" y="5152"/>
                </a:lnTo>
                <a:lnTo>
                  <a:pt x="0" y="5152"/>
                </a:lnTo>
                <a:close/>
              </a:path>
            </a:pathLst>
          </a:custGeom>
          <a:solidFill>
            <a:srgbClr val="138886"/>
          </a:solidFill>
          <a:ln w="0">
            <a:noFill/>
          </a:ln>
        </p:spPr>
      </p:sp>
      <p:sp>
        <p:nvSpPr>
          <p:cNvPr id="1385" name="Freeform 1384"/>
          <p:cNvSpPr/>
          <p:nvPr/>
        </p:nvSpPr>
        <p:spPr>
          <a:xfrm>
            <a:off x="3200400" y="3524760"/>
            <a:ext cx="441720" cy="1780560"/>
          </a:xfrm>
          <a:custGeom>
            <a:avLst/>
            <a:gdLst/>
            <a:ahLst/>
            <a:cxnLst/>
            <a:rect l="0" t="0" r="r" b="b"/>
            <a:pathLst>
              <a:path w="1227" h="4946">
                <a:moveTo>
                  <a:pt x="0" y="4946"/>
                </a:moveTo>
                <a:lnTo>
                  <a:pt x="1227" y="0"/>
                </a:lnTo>
                <a:lnTo>
                  <a:pt x="1227" y="206"/>
                </a:lnTo>
                <a:lnTo>
                  <a:pt x="51" y="4946"/>
                </a:lnTo>
                <a:lnTo>
                  <a:pt x="0" y="4946"/>
                </a:lnTo>
                <a:close/>
              </a:path>
            </a:pathLst>
          </a:custGeom>
          <a:solidFill>
            <a:srgbClr val="138987"/>
          </a:solidFill>
          <a:ln w="0">
            <a:noFill/>
          </a:ln>
        </p:spPr>
      </p:sp>
      <p:sp>
        <p:nvSpPr>
          <p:cNvPr id="1386" name="Freeform 1385"/>
          <p:cNvSpPr/>
          <p:nvPr/>
        </p:nvSpPr>
        <p:spPr>
          <a:xfrm>
            <a:off x="3218760" y="3598920"/>
            <a:ext cx="423360" cy="1706400"/>
          </a:xfrm>
          <a:custGeom>
            <a:avLst/>
            <a:gdLst/>
            <a:ahLst/>
            <a:cxnLst/>
            <a:rect l="0" t="0" r="r" b="b"/>
            <a:pathLst>
              <a:path w="1176" h="4740">
                <a:moveTo>
                  <a:pt x="0" y="4740"/>
                </a:moveTo>
                <a:lnTo>
                  <a:pt x="1176" y="0"/>
                </a:lnTo>
                <a:lnTo>
                  <a:pt x="1176" y="206"/>
                </a:lnTo>
                <a:lnTo>
                  <a:pt x="51" y="4740"/>
                </a:lnTo>
                <a:lnTo>
                  <a:pt x="0" y="4740"/>
                </a:lnTo>
                <a:close/>
              </a:path>
            </a:pathLst>
          </a:custGeom>
          <a:solidFill>
            <a:srgbClr val="138A88"/>
          </a:solidFill>
          <a:ln w="0">
            <a:noFill/>
          </a:ln>
        </p:spPr>
      </p:sp>
      <p:sp>
        <p:nvSpPr>
          <p:cNvPr id="1387" name="Freeform 1386"/>
          <p:cNvSpPr/>
          <p:nvPr/>
        </p:nvSpPr>
        <p:spPr>
          <a:xfrm>
            <a:off x="3237120" y="3673080"/>
            <a:ext cx="405000" cy="1632240"/>
          </a:xfrm>
          <a:custGeom>
            <a:avLst/>
            <a:gdLst/>
            <a:ahLst/>
            <a:cxnLst/>
            <a:rect l="0" t="0" r="r" b="b"/>
            <a:pathLst>
              <a:path w="1125" h="4534">
                <a:moveTo>
                  <a:pt x="0" y="4534"/>
                </a:moveTo>
                <a:lnTo>
                  <a:pt x="1125" y="0"/>
                </a:lnTo>
                <a:lnTo>
                  <a:pt x="1125" y="206"/>
                </a:lnTo>
                <a:lnTo>
                  <a:pt x="51" y="4534"/>
                </a:lnTo>
                <a:lnTo>
                  <a:pt x="0" y="4534"/>
                </a:lnTo>
                <a:close/>
              </a:path>
            </a:pathLst>
          </a:custGeom>
          <a:solidFill>
            <a:srgbClr val="138A88"/>
          </a:solidFill>
          <a:ln w="0">
            <a:noFill/>
          </a:ln>
        </p:spPr>
      </p:sp>
      <p:sp>
        <p:nvSpPr>
          <p:cNvPr id="1388" name="Freeform 1387"/>
          <p:cNvSpPr/>
          <p:nvPr/>
        </p:nvSpPr>
        <p:spPr>
          <a:xfrm>
            <a:off x="3255480" y="3747240"/>
            <a:ext cx="386640" cy="1558080"/>
          </a:xfrm>
          <a:custGeom>
            <a:avLst/>
            <a:gdLst/>
            <a:ahLst/>
            <a:cxnLst/>
            <a:rect l="0" t="0" r="r" b="b"/>
            <a:pathLst>
              <a:path w="1074" h="4328">
                <a:moveTo>
                  <a:pt x="0" y="4328"/>
                </a:moveTo>
                <a:lnTo>
                  <a:pt x="1074" y="0"/>
                </a:lnTo>
                <a:lnTo>
                  <a:pt x="1074" y="206"/>
                </a:lnTo>
                <a:lnTo>
                  <a:pt x="51" y="4328"/>
                </a:lnTo>
                <a:lnTo>
                  <a:pt x="0" y="4328"/>
                </a:lnTo>
                <a:close/>
              </a:path>
            </a:pathLst>
          </a:custGeom>
          <a:solidFill>
            <a:srgbClr val="138B89"/>
          </a:solidFill>
          <a:ln w="0">
            <a:noFill/>
          </a:ln>
        </p:spPr>
      </p:sp>
      <p:sp>
        <p:nvSpPr>
          <p:cNvPr id="1389" name="Freeform 1388"/>
          <p:cNvSpPr/>
          <p:nvPr/>
        </p:nvSpPr>
        <p:spPr>
          <a:xfrm>
            <a:off x="3273840" y="3821400"/>
            <a:ext cx="368280" cy="1483920"/>
          </a:xfrm>
          <a:custGeom>
            <a:avLst/>
            <a:gdLst/>
            <a:ahLst/>
            <a:cxnLst/>
            <a:rect l="0" t="0" r="r" b="b"/>
            <a:pathLst>
              <a:path w="1023" h="4122">
                <a:moveTo>
                  <a:pt x="0" y="4122"/>
                </a:moveTo>
                <a:lnTo>
                  <a:pt x="1023" y="0"/>
                </a:lnTo>
                <a:lnTo>
                  <a:pt x="1023" y="206"/>
                </a:lnTo>
                <a:lnTo>
                  <a:pt x="51" y="4122"/>
                </a:lnTo>
                <a:lnTo>
                  <a:pt x="0" y="4122"/>
                </a:lnTo>
                <a:close/>
              </a:path>
            </a:pathLst>
          </a:custGeom>
          <a:solidFill>
            <a:srgbClr val="148C8A"/>
          </a:solidFill>
          <a:ln w="0">
            <a:noFill/>
          </a:ln>
        </p:spPr>
      </p:sp>
      <p:sp>
        <p:nvSpPr>
          <p:cNvPr id="1390" name="Freeform 1389"/>
          <p:cNvSpPr/>
          <p:nvPr/>
        </p:nvSpPr>
        <p:spPr>
          <a:xfrm>
            <a:off x="3292200" y="3895560"/>
            <a:ext cx="349920" cy="1409760"/>
          </a:xfrm>
          <a:custGeom>
            <a:avLst/>
            <a:gdLst/>
            <a:ahLst/>
            <a:cxnLst/>
            <a:rect l="0" t="0" r="r" b="b"/>
            <a:pathLst>
              <a:path w="972" h="3916">
                <a:moveTo>
                  <a:pt x="0" y="3916"/>
                </a:moveTo>
                <a:lnTo>
                  <a:pt x="972" y="0"/>
                </a:lnTo>
                <a:lnTo>
                  <a:pt x="972" y="206"/>
                </a:lnTo>
                <a:lnTo>
                  <a:pt x="52" y="3916"/>
                </a:lnTo>
                <a:lnTo>
                  <a:pt x="0" y="3916"/>
                </a:lnTo>
                <a:close/>
              </a:path>
            </a:pathLst>
          </a:custGeom>
          <a:solidFill>
            <a:srgbClr val="148D8B"/>
          </a:solidFill>
          <a:ln w="0">
            <a:noFill/>
          </a:ln>
        </p:spPr>
      </p:sp>
      <p:sp>
        <p:nvSpPr>
          <p:cNvPr id="1391" name="Freeform 1390"/>
          <p:cNvSpPr/>
          <p:nvPr/>
        </p:nvSpPr>
        <p:spPr>
          <a:xfrm>
            <a:off x="3310920" y="3969720"/>
            <a:ext cx="331200" cy="1335600"/>
          </a:xfrm>
          <a:custGeom>
            <a:avLst/>
            <a:gdLst/>
            <a:ahLst/>
            <a:cxnLst/>
            <a:rect l="0" t="0" r="r" b="b"/>
            <a:pathLst>
              <a:path w="920" h="3710">
                <a:moveTo>
                  <a:pt x="0" y="3710"/>
                </a:moveTo>
                <a:lnTo>
                  <a:pt x="920" y="0"/>
                </a:lnTo>
                <a:lnTo>
                  <a:pt x="920" y="206"/>
                </a:lnTo>
                <a:lnTo>
                  <a:pt x="51" y="3710"/>
                </a:lnTo>
                <a:lnTo>
                  <a:pt x="0" y="3710"/>
                </a:lnTo>
                <a:close/>
              </a:path>
            </a:pathLst>
          </a:custGeom>
          <a:solidFill>
            <a:srgbClr val="148D8B"/>
          </a:solidFill>
          <a:ln w="0">
            <a:noFill/>
          </a:ln>
        </p:spPr>
      </p:sp>
      <p:sp>
        <p:nvSpPr>
          <p:cNvPr id="1392" name="Freeform 1391"/>
          <p:cNvSpPr/>
          <p:nvPr/>
        </p:nvSpPr>
        <p:spPr>
          <a:xfrm>
            <a:off x="3329280" y="4043880"/>
            <a:ext cx="312840" cy="1261440"/>
          </a:xfrm>
          <a:custGeom>
            <a:avLst/>
            <a:gdLst/>
            <a:ahLst/>
            <a:cxnLst/>
            <a:rect l="0" t="0" r="r" b="b"/>
            <a:pathLst>
              <a:path w="869" h="3504">
                <a:moveTo>
                  <a:pt x="0" y="3504"/>
                </a:moveTo>
                <a:lnTo>
                  <a:pt x="869" y="0"/>
                </a:lnTo>
                <a:lnTo>
                  <a:pt x="869" y="206"/>
                </a:lnTo>
                <a:lnTo>
                  <a:pt x="51" y="3504"/>
                </a:lnTo>
                <a:lnTo>
                  <a:pt x="0" y="3504"/>
                </a:lnTo>
                <a:close/>
              </a:path>
            </a:pathLst>
          </a:custGeom>
          <a:solidFill>
            <a:srgbClr val="148E8C"/>
          </a:solidFill>
          <a:ln w="0">
            <a:noFill/>
          </a:ln>
        </p:spPr>
      </p:sp>
      <p:sp>
        <p:nvSpPr>
          <p:cNvPr id="1393" name="Freeform 1392"/>
          <p:cNvSpPr/>
          <p:nvPr/>
        </p:nvSpPr>
        <p:spPr>
          <a:xfrm>
            <a:off x="3347640" y="4118040"/>
            <a:ext cx="294480" cy="1187280"/>
          </a:xfrm>
          <a:custGeom>
            <a:avLst/>
            <a:gdLst/>
            <a:ahLst/>
            <a:cxnLst/>
            <a:rect l="0" t="0" r="r" b="b"/>
            <a:pathLst>
              <a:path w="818" h="3298">
                <a:moveTo>
                  <a:pt x="0" y="3298"/>
                </a:moveTo>
                <a:lnTo>
                  <a:pt x="818" y="0"/>
                </a:lnTo>
                <a:lnTo>
                  <a:pt x="818" y="207"/>
                </a:lnTo>
                <a:lnTo>
                  <a:pt x="51" y="3298"/>
                </a:lnTo>
                <a:lnTo>
                  <a:pt x="0" y="3298"/>
                </a:lnTo>
                <a:close/>
              </a:path>
            </a:pathLst>
          </a:custGeom>
          <a:solidFill>
            <a:srgbClr val="148F8D"/>
          </a:solidFill>
          <a:ln w="0">
            <a:noFill/>
          </a:ln>
        </p:spPr>
      </p:sp>
      <p:sp>
        <p:nvSpPr>
          <p:cNvPr id="1394" name="Freeform 1393"/>
          <p:cNvSpPr/>
          <p:nvPr/>
        </p:nvSpPr>
        <p:spPr>
          <a:xfrm>
            <a:off x="3366000" y="4192200"/>
            <a:ext cx="276120" cy="1113120"/>
          </a:xfrm>
          <a:custGeom>
            <a:avLst/>
            <a:gdLst/>
            <a:ahLst/>
            <a:cxnLst/>
            <a:rect l="0" t="0" r="r" b="b"/>
            <a:pathLst>
              <a:path w="767" h="3092">
                <a:moveTo>
                  <a:pt x="0" y="3092"/>
                </a:moveTo>
                <a:lnTo>
                  <a:pt x="767" y="0"/>
                </a:lnTo>
                <a:lnTo>
                  <a:pt x="767" y="206"/>
                </a:lnTo>
                <a:lnTo>
                  <a:pt x="51" y="3092"/>
                </a:lnTo>
                <a:lnTo>
                  <a:pt x="0" y="3092"/>
                </a:lnTo>
                <a:close/>
              </a:path>
            </a:pathLst>
          </a:custGeom>
          <a:solidFill>
            <a:srgbClr val="148F8D"/>
          </a:solidFill>
          <a:ln w="0">
            <a:noFill/>
          </a:ln>
        </p:spPr>
      </p:sp>
      <p:sp>
        <p:nvSpPr>
          <p:cNvPr id="1395" name="Freeform 1394"/>
          <p:cNvSpPr/>
          <p:nvPr/>
        </p:nvSpPr>
        <p:spPr>
          <a:xfrm>
            <a:off x="3384360" y="4266360"/>
            <a:ext cx="257760" cy="1038960"/>
          </a:xfrm>
          <a:custGeom>
            <a:avLst/>
            <a:gdLst/>
            <a:ahLst/>
            <a:cxnLst/>
            <a:rect l="0" t="0" r="r" b="b"/>
            <a:pathLst>
              <a:path w="716" h="2886">
                <a:moveTo>
                  <a:pt x="0" y="2886"/>
                </a:moveTo>
                <a:lnTo>
                  <a:pt x="716" y="0"/>
                </a:lnTo>
                <a:lnTo>
                  <a:pt x="716" y="206"/>
                </a:lnTo>
                <a:lnTo>
                  <a:pt x="51" y="2886"/>
                </a:lnTo>
                <a:lnTo>
                  <a:pt x="0" y="2886"/>
                </a:lnTo>
                <a:close/>
              </a:path>
            </a:pathLst>
          </a:custGeom>
          <a:solidFill>
            <a:srgbClr val="14908E"/>
          </a:solidFill>
          <a:ln w="0">
            <a:noFill/>
          </a:ln>
        </p:spPr>
      </p:sp>
      <p:sp>
        <p:nvSpPr>
          <p:cNvPr id="1396" name="Freeform 1395"/>
          <p:cNvSpPr/>
          <p:nvPr/>
        </p:nvSpPr>
        <p:spPr>
          <a:xfrm>
            <a:off x="3402720" y="4340520"/>
            <a:ext cx="239400" cy="964800"/>
          </a:xfrm>
          <a:custGeom>
            <a:avLst/>
            <a:gdLst/>
            <a:ahLst/>
            <a:cxnLst/>
            <a:rect l="0" t="0" r="r" b="b"/>
            <a:pathLst>
              <a:path w="665" h="2680">
                <a:moveTo>
                  <a:pt x="0" y="2680"/>
                </a:moveTo>
                <a:lnTo>
                  <a:pt x="665" y="0"/>
                </a:lnTo>
                <a:lnTo>
                  <a:pt x="665" y="207"/>
                </a:lnTo>
                <a:lnTo>
                  <a:pt x="51" y="2680"/>
                </a:lnTo>
                <a:lnTo>
                  <a:pt x="0" y="2680"/>
                </a:lnTo>
                <a:close/>
              </a:path>
            </a:pathLst>
          </a:custGeom>
          <a:solidFill>
            <a:srgbClr val="14918F"/>
          </a:solidFill>
          <a:ln w="0">
            <a:noFill/>
          </a:ln>
        </p:spPr>
      </p:sp>
      <p:sp>
        <p:nvSpPr>
          <p:cNvPr id="1397" name="Freeform 1396"/>
          <p:cNvSpPr/>
          <p:nvPr/>
        </p:nvSpPr>
        <p:spPr>
          <a:xfrm>
            <a:off x="3421080" y="4415040"/>
            <a:ext cx="221040" cy="890280"/>
          </a:xfrm>
          <a:custGeom>
            <a:avLst/>
            <a:gdLst/>
            <a:ahLst/>
            <a:cxnLst/>
            <a:rect l="0" t="0" r="r" b="b"/>
            <a:pathLst>
              <a:path w="614" h="2473">
                <a:moveTo>
                  <a:pt x="0" y="2473"/>
                </a:moveTo>
                <a:lnTo>
                  <a:pt x="614" y="0"/>
                </a:lnTo>
                <a:lnTo>
                  <a:pt x="614" y="206"/>
                </a:lnTo>
                <a:lnTo>
                  <a:pt x="51" y="2473"/>
                </a:lnTo>
                <a:lnTo>
                  <a:pt x="0" y="2473"/>
                </a:lnTo>
                <a:close/>
              </a:path>
            </a:pathLst>
          </a:custGeom>
          <a:solidFill>
            <a:srgbClr val="149290"/>
          </a:solidFill>
          <a:ln w="0">
            <a:noFill/>
          </a:ln>
        </p:spPr>
      </p:sp>
      <p:sp>
        <p:nvSpPr>
          <p:cNvPr id="1398" name="Freeform 1397"/>
          <p:cNvSpPr/>
          <p:nvPr/>
        </p:nvSpPr>
        <p:spPr>
          <a:xfrm>
            <a:off x="3439440" y="4489200"/>
            <a:ext cx="202680" cy="816120"/>
          </a:xfrm>
          <a:custGeom>
            <a:avLst/>
            <a:gdLst/>
            <a:ahLst/>
            <a:cxnLst/>
            <a:rect l="0" t="0" r="r" b="b"/>
            <a:pathLst>
              <a:path w="563" h="2267">
                <a:moveTo>
                  <a:pt x="0" y="2267"/>
                </a:moveTo>
                <a:lnTo>
                  <a:pt x="563" y="0"/>
                </a:lnTo>
                <a:lnTo>
                  <a:pt x="563" y="206"/>
                </a:lnTo>
                <a:lnTo>
                  <a:pt x="51" y="2267"/>
                </a:lnTo>
                <a:lnTo>
                  <a:pt x="0" y="2267"/>
                </a:lnTo>
                <a:close/>
              </a:path>
            </a:pathLst>
          </a:custGeom>
          <a:solidFill>
            <a:srgbClr val="149290"/>
          </a:solidFill>
          <a:ln w="0">
            <a:noFill/>
          </a:ln>
        </p:spPr>
      </p:sp>
      <p:sp>
        <p:nvSpPr>
          <p:cNvPr id="1399" name="Freeform 1398"/>
          <p:cNvSpPr/>
          <p:nvPr/>
        </p:nvSpPr>
        <p:spPr>
          <a:xfrm>
            <a:off x="3457800" y="4563360"/>
            <a:ext cx="184320" cy="741960"/>
          </a:xfrm>
          <a:custGeom>
            <a:avLst/>
            <a:gdLst/>
            <a:ahLst/>
            <a:cxnLst/>
            <a:rect l="0" t="0" r="r" b="b"/>
            <a:pathLst>
              <a:path w="512" h="2061">
                <a:moveTo>
                  <a:pt x="0" y="2061"/>
                </a:moveTo>
                <a:lnTo>
                  <a:pt x="512" y="0"/>
                </a:lnTo>
                <a:lnTo>
                  <a:pt x="512" y="206"/>
                </a:lnTo>
                <a:lnTo>
                  <a:pt x="51" y="2061"/>
                </a:lnTo>
                <a:lnTo>
                  <a:pt x="0" y="2061"/>
                </a:lnTo>
                <a:close/>
              </a:path>
            </a:pathLst>
          </a:custGeom>
          <a:solidFill>
            <a:srgbClr val="159391"/>
          </a:solidFill>
          <a:ln w="0">
            <a:noFill/>
          </a:ln>
        </p:spPr>
      </p:sp>
      <p:sp>
        <p:nvSpPr>
          <p:cNvPr id="1400" name="Freeform 1399"/>
          <p:cNvSpPr/>
          <p:nvPr/>
        </p:nvSpPr>
        <p:spPr>
          <a:xfrm>
            <a:off x="3476160" y="4637520"/>
            <a:ext cx="165960" cy="667800"/>
          </a:xfrm>
          <a:custGeom>
            <a:avLst/>
            <a:gdLst/>
            <a:ahLst/>
            <a:cxnLst/>
            <a:rect l="0" t="0" r="r" b="b"/>
            <a:pathLst>
              <a:path w="461" h="1855">
                <a:moveTo>
                  <a:pt x="0" y="1855"/>
                </a:moveTo>
                <a:lnTo>
                  <a:pt x="461" y="0"/>
                </a:lnTo>
                <a:lnTo>
                  <a:pt x="461" y="206"/>
                </a:lnTo>
                <a:lnTo>
                  <a:pt x="51" y="1855"/>
                </a:lnTo>
                <a:lnTo>
                  <a:pt x="0" y="1855"/>
                </a:lnTo>
                <a:close/>
              </a:path>
            </a:pathLst>
          </a:custGeom>
          <a:solidFill>
            <a:srgbClr val="159492"/>
          </a:solidFill>
          <a:ln w="0">
            <a:noFill/>
          </a:ln>
        </p:spPr>
      </p:sp>
      <p:sp>
        <p:nvSpPr>
          <p:cNvPr id="1401" name="Freeform 1400"/>
          <p:cNvSpPr/>
          <p:nvPr/>
        </p:nvSpPr>
        <p:spPr>
          <a:xfrm>
            <a:off x="3494520" y="4711680"/>
            <a:ext cx="147600" cy="593640"/>
          </a:xfrm>
          <a:custGeom>
            <a:avLst/>
            <a:gdLst/>
            <a:ahLst/>
            <a:cxnLst/>
            <a:rect l="0" t="0" r="r" b="b"/>
            <a:pathLst>
              <a:path w="410" h="1649">
                <a:moveTo>
                  <a:pt x="0" y="1649"/>
                </a:moveTo>
                <a:lnTo>
                  <a:pt x="410" y="0"/>
                </a:lnTo>
                <a:lnTo>
                  <a:pt x="410" y="206"/>
                </a:lnTo>
                <a:lnTo>
                  <a:pt x="51" y="1649"/>
                </a:lnTo>
                <a:lnTo>
                  <a:pt x="0" y="1649"/>
                </a:lnTo>
                <a:close/>
              </a:path>
            </a:pathLst>
          </a:custGeom>
          <a:solidFill>
            <a:srgbClr val="159492"/>
          </a:solidFill>
          <a:ln w="0">
            <a:noFill/>
          </a:ln>
        </p:spPr>
      </p:sp>
      <p:sp>
        <p:nvSpPr>
          <p:cNvPr id="1402" name="Freeform 1401"/>
          <p:cNvSpPr/>
          <p:nvPr/>
        </p:nvSpPr>
        <p:spPr>
          <a:xfrm>
            <a:off x="3512880" y="4785840"/>
            <a:ext cx="129240" cy="519480"/>
          </a:xfrm>
          <a:custGeom>
            <a:avLst/>
            <a:gdLst/>
            <a:ahLst/>
            <a:cxnLst/>
            <a:rect l="0" t="0" r="r" b="b"/>
            <a:pathLst>
              <a:path w="359" h="1443">
                <a:moveTo>
                  <a:pt x="0" y="1443"/>
                </a:moveTo>
                <a:lnTo>
                  <a:pt x="359" y="0"/>
                </a:lnTo>
                <a:lnTo>
                  <a:pt x="359" y="206"/>
                </a:lnTo>
                <a:lnTo>
                  <a:pt x="52" y="1443"/>
                </a:lnTo>
                <a:lnTo>
                  <a:pt x="0" y="1443"/>
                </a:lnTo>
                <a:close/>
              </a:path>
            </a:pathLst>
          </a:custGeom>
          <a:solidFill>
            <a:srgbClr val="159593"/>
          </a:solidFill>
          <a:ln w="0">
            <a:noFill/>
          </a:ln>
        </p:spPr>
      </p:sp>
      <p:sp>
        <p:nvSpPr>
          <p:cNvPr id="1403" name="Freeform 1402"/>
          <p:cNvSpPr/>
          <p:nvPr/>
        </p:nvSpPr>
        <p:spPr>
          <a:xfrm>
            <a:off x="3531600" y="4860000"/>
            <a:ext cx="110520" cy="445320"/>
          </a:xfrm>
          <a:custGeom>
            <a:avLst/>
            <a:gdLst/>
            <a:ahLst/>
            <a:cxnLst/>
            <a:rect l="0" t="0" r="r" b="b"/>
            <a:pathLst>
              <a:path w="307" h="1237">
                <a:moveTo>
                  <a:pt x="0" y="1237"/>
                </a:moveTo>
                <a:lnTo>
                  <a:pt x="307" y="0"/>
                </a:lnTo>
                <a:lnTo>
                  <a:pt x="307" y="206"/>
                </a:lnTo>
                <a:lnTo>
                  <a:pt x="51" y="1237"/>
                </a:lnTo>
                <a:lnTo>
                  <a:pt x="0" y="1237"/>
                </a:lnTo>
                <a:close/>
              </a:path>
            </a:pathLst>
          </a:custGeom>
          <a:solidFill>
            <a:srgbClr val="159694"/>
          </a:solidFill>
          <a:ln w="0">
            <a:noFill/>
          </a:ln>
        </p:spPr>
      </p:sp>
      <p:sp>
        <p:nvSpPr>
          <p:cNvPr id="1404" name="Freeform 1403"/>
          <p:cNvSpPr/>
          <p:nvPr/>
        </p:nvSpPr>
        <p:spPr>
          <a:xfrm>
            <a:off x="3549960" y="4934160"/>
            <a:ext cx="92160" cy="371160"/>
          </a:xfrm>
          <a:custGeom>
            <a:avLst/>
            <a:gdLst/>
            <a:ahLst/>
            <a:cxnLst/>
            <a:rect l="0" t="0" r="r" b="b"/>
            <a:pathLst>
              <a:path w="256" h="1031">
                <a:moveTo>
                  <a:pt x="0" y="1031"/>
                </a:moveTo>
                <a:lnTo>
                  <a:pt x="256" y="0"/>
                </a:lnTo>
                <a:lnTo>
                  <a:pt x="256" y="207"/>
                </a:lnTo>
                <a:lnTo>
                  <a:pt x="51" y="1031"/>
                </a:lnTo>
                <a:lnTo>
                  <a:pt x="0" y="1031"/>
                </a:lnTo>
                <a:close/>
              </a:path>
            </a:pathLst>
          </a:custGeom>
          <a:solidFill>
            <a:srgbClr val="159795"/>
          </a:solidFill>
          <a:ln w="0">
            <a:noFill/>
          </a:ln>
        </p:spPr>
      </p:sp>
      <p:sp>
        <p:nvSpPr>
          <p:cNvPr id="1405" name="Freeform 1404"/>
          <p:cNvSpPr/>
          <p:nvPr/>
        </p:nvSpPr>
        <p:spPr>
          <a:xfrm>
            <a:off x="3568320" y="5008320"/>
            <a:ext cx="73800" cy="297000"/>
          </a:xfrm>
          <a:custGeom>
            <a:avLst/>
            <a:gdLst/>
            <a:ahLst/>
            <a:cxnLst/>
            <a:rect l="0" t="0" r="r" b="b"/>
            <a:pathLst>
              <a:path w="205" h="825">
                <a:moveTo>
                  <a:pt x="0" y="825"/>
                </a:moveTo>
                <a:lnTo>
                  <a:pt x="205" y="0"/>
                </a:lnTo>
                <a:lnTo>
                  <a:pt x="205" y="206"/>
                </a:lnTo>
                <a:lnTo>
                  <a:pt x="51" y="825"/>
                </a:lnTo>
                <a:lnTo>
                  <a:pt x="0" y="825"/>
                </a:lnTo>
                <a:close/>
              </a:path>
            </a:pathLst>
          </a:custGeom>
          <a:solidFill>
            <a:srgbClr val="159795"/>
          </a:solidFill>
          <a:ln w="0">
            <a:noFill/>
          </a:ln>
        </p:spPr>
      </p:sp>
      <p:sp>
        <p:nvSpPr>
          <p:cNvPr id="1406" name="Freeform 1405"/>
          <p:cNvSpPr/>
          <p:nvPr/>
        </p:nvSpPr>
        <p:spPr>
          <a:xfrm>
            <a:off x="3586680" y="5082480"/>
            <a:ext cx="55440" cy="222840"/>
          </a:xfrm>
          <a:custGeom>
            <a:avLst/>
            <a:gdLst/>
            <a:ahLst/>
            <a:cxnLst/>
            <a:rect l="0" t="0" r="r" b="b"/>
            <a:pathLst>
              <a:path w="154" h="619">
                <a:moveTo>
                  <a:pt x="0" y="619"/>
                </a:moveTo>
                <a:lnTo>
                  <a:pt x="154" y="0"/>
                </a:lnTo>
                <a:lnTo>
                  <a:pt x="154" y="206"/>
                </a:lnTo>
                <a:lnTo>
                  <a:pt x="51" y="619"/>
                </a:lnTo>
                <a:lnTo>
                  <a:pt x="0" y="619"/>
                </a:lnTo>
                <a:close/>
              </a:path>
            </a:pathLst>
          </a:custGeom>
          <a:solidFill>
            <a:srgbClr val="159896"/>
          </a:solidFill>
          <a:ln w="0">
            <a:noFill/>
          </a:ln>
        </p:spPr>
      </p:sp>
      <p:sp>
        <p:nvSpPr>
          <p:cNvPr id="1407" name="Freeform 1406"/>
          <p:cNvSpPr/>
          <p:nvPr/>
        </p:nvSpPr>
        <p:spPr>
          <a:xfrm>
            <a:off x="3605040" y="5156640"/>
            <a:ext cx="37080" cy="148680"/>
          </a:xfrm>
          <a:custGeom>
            <a:avLst/>
            <a:gdLst/>
            <a:ahLst/>
            <a:cxnLst/>
            <a:rect l="0" t="0" r="r" b="b"/>
            <a:pathLst>
              <a:path w="103" h="413">
                <a:moveTo>
                  <a:pt x="0" y="413"/>
                </a:moveTo>
                <a:lnTo>
                  <a:pt x="103" y="0"/>
                </a:lnTo>
                <a:lnTo>
                  <a:pt x="103" y="206"/>
                </a:lnTo>
                <a:lnTo>
                  <a:pt x="52" y="413"/>
                </a:lnTo>
                <a:lnTo>
                  <a:pt x="0" y="413"/>
                </a:lnTo>
                <a:close/>
              </a:path>
            </a:pathLst>
          </a:custGeom>
          <a:solidFill>
            <a:srgbClr val="159997"/>
          </a:solidFill>
          <a:ln w="0">
            <a:noFill/>
          </a:ln>
        </p:spPr>
      </p:sp>
      <p:sp>
        <p:nvSpPr>
          <p:cNvPr id="1408" name="Freeform 1407"/>
          <p:cNvSpPr/>
          <p:nvPr/>
        </p:nvSpPr>
        <p:spPr>
          <a:xfrm>
            <a:off x="3623400" y="5230800"/>
            <a:ext cx="18720" cy="74520"/>
          </a:xfrm>
          <a:custGeom>
            <a:avLst/>
            <a:gdLst/>
            <a:ahLst/>
            <a:cxnLst/>
            <a:rect l="0" t="0" r="r" b="b"/>
            <a:pathLst>
              <a:path w="52" h="207">
                <a:moveTo>
                  <a:pt x="0" y="207"/>
                </a:moveTo>
                <a:lnTo>
                  <a:pt x="52" y="0"/>
                </a:lnTo>
                <a:lnTo>
                  <a:pt x="52" y="207"/>
                </a:lnTo>
                <a:lnTo>
                  <a:pt x="0" y="207"/>
                </a:lnTo>
                <a:close/>
              </a:path>
            </a:pathLst>
          </a:custGeom>
          <a:solidFill>
            <a:srgbClr val="169997"/>
          </a:solidFill>
          <a:ln w="0">
            <a:noFill/>
          </a:ln>
        </p:spPr>
      </p:sp>
      <p:sp>
        <p:nvSpPr>
          <p:cNvPr id="1409" name="Freeform 1408"/>
          <p:cNvSpPr/>
          <p:nvPr/>
        </p:nvSpPr>
        <p:spPr>
          <a:xfrm>
            <a:off x="3788640" y="0"/>
            <a:ext cx="250200" cy="432720"/>
          </a:xfrm>
          <a:custGeom>
            <a:avLst/>
            <a:gdLst/>
            <a:ahLst/>
            <a:cxnLst/>
            <a:rect l="0" t="0" r="r" b="b"/>
            <a:pathLst>
              <a:path w="695" h="1202">
                <a:moveTo>
                  <a:pt x="695" y="0"/>
                </a:moveTo>
                <a:lnTo>
                  <a:pt x="695" y="1202"/>
                </a:lnTo>
                <a:lnTo>
                  <a:pt x="0" y="0"/>
                </a:lnTo>
                <a:lnTo>
                  <a:pt x="695" y="0"/>
                </a:lnTo>
                <a:close/>
              </a:path>
            </a:pathLst>
          </a:custGeom>
          <a:solidFill>
            <a:srgbClr val="000000"/>
          </a:solidFill>
          <a:ln w="0">
            <a:noFill/>
          </a:ln>
        </p:spPr>
      </p:sp>
      <p:sp>
        <p:nvSpPr>
          <p:cNvPr id="1410" name="Freeform 1409"/>
          <p:cNvSpPr/>
          <p:nvPr/>
        </p:nvSpPr>
        <p:spPr>
          <a:xfrm>
            <a:off x="3538800" y="0"/>
            <a:ext cx="500040" cy="865440"/>
          </a:xfrm>
          <a:custGeom>
            <a:avLst/>
            <a:gdLst/>
            <a:ahLst/>
            <a:cxnLst/>
            <a:rect l="0" t="0" r="r" b="b"/>
            <a:pathLst>
              <a:path w="1389" h="2404">
                <a:moveTo>
                  <a:pt x="695" y="0"/>
                </a:moveTo>
                <a:lnTo>
                  <a:pt x="1389" y="1201"/>
                </a:lnTo>
                <a:lnTo>
                  <a:pt x="1389" y="2404"/>
                </a:lnTo>
                <a:lnTo>
                  <a:pt x="0" y="0"/>
                </a:lnTo>
                <a:lnTo>
                  <a:pt x="695" y="0"/>
                </a:lnTo>
                <a:close/>
              </a:path>
            </a:pathLst>
          </a:custGeom>
          <a:solidFill>
            <a:srgbClr val="010101"/>
          </a:solidFill>
          <a:ln w="0">
            <a:noFill/>
          </a:ln>
        </p:spPr>
      </p:sp>
      <p:sp>
        <p:nvSpPr>
          <p:cNvPr id="1411" name="Freeform 1410"/>
          <p:cNvSpPr/>
          <p:nvPr/>
        </p:nvSpPr>
        <p:spPr>
          <a:xfrm>
            <a:off x="3288960" y="0"/>
            <a:ext cx="749880" cy="1298160"/>
          </a:xfrm>
          <a:custGeom>
            <a:avLst/>
            <a:gdLst/>
            <a:ahLst/>
            <a:cxnLst/>
            <a:rect l="0" t="0" r="r" b="b"/>
            <a:pathLst>
              <a:path w="2083" h="3606">
                <a:moveTo>
                  <a:pt x="695" y="0"/>
                </a:moveTo>
                <a:lnTo>
                  <a:pt x="2083" y="2404"/>
                </a:lnTo>
                <a:lnTo>
                  <a:pt x="2083" y="3606"/>
                </a:lnTo>
                <a:lnTo>
                  <a:pt x="0" y="0"/>
                </a:lnTo>
                <a:lnTo>
                  <a:pt x="695" y="0"/>
                </a:lnTo>
                <a:close/>
              </a:path>
            </a:pathLst>
          </a:custGeom>
          <a:solidFill>
            <a:srgbClr val="020202"/>
          </a:solidFill>
          <a:ln w="0">
            <a:noFill/>
          </a:ln>
        </p:spPr>
      </p:sp>
      <p:sp>
        <p:nvSpPr>
          <p:cNvPr id="1412" name="Freeform 1411"/>
          <p:cNvSpPr/>
          <p:nvPr/>
        </p:nvSpPr>
        <p:spPr>
          <a:xfrm>
            <a:off x="3039480" y="0"/>
            <a:ext cx="999360" cy="1730520"/>
          </a:xfrm>
          <a:custGeom>
            <a:avLst/>
            <a:gdLst/>
            <a:ahLst/>
            <a:cxnLst/>
            <a:rect l="0" t="0" r="r" b="b"/>
            <a:pathLst>
              <a:path w="2776" h="4807">
                <a:moveTo>
                  <a:pt x="693" y="0"/>
                </a:moveTo>
                <a:lnTo>
                  <a:pt x="2776" y="3606"/>
                </a:lnTo>
                <a:lnTo>
                  <a:pt x="2776" y="4807"/>
                </a:lnTo>
                <a:lnTo>
                  <a:pt x="0" y="0"/>
                </a:lnTo>
                <a:lnTo>
                  <a:pt x="693" y="0"/>
                </a:lnTo>
                <a:close/>
              </a:path>
            </a:pathLst>
          </a:custGeom>
          <a:solidFill>
            <a:srgbClr val="030303"/>
          </a:solidFill>
          <a:ln w="0">
            <a:noFill/>
          </a:ln>
        </p:spPr>
      </p:sp>
      <p:sp>
        <p:nvSpPr>
          <p:cNvPr id="1413" name="Freeform 1412"/>
          <p:cNvSpPr/>
          <p:nvPr/>
        </p:nvSpPr>
        <p:spPr>
          <a:xfrm>
            <a:off x="2789640" y="0"/>
            <a:ext cx="1249200" cy="2163240"/>
          </a:xfrm>
          <a:custGeom>
            <a:avLst/>
            <a:gdLst/>
            <a:ahLst/>
            <a:cxnLst/>
            <a:rect l="0" t="0" r="r" b="b"/>
            <a:pathLst>
              <a:path w="3470" h="6009">
                <a:moveTo>
                  <a:pt x="694" y="0"/>
                </a:moveTo>
                <a:lnTo>
                  <a:pt x="3470" y="4807"/>
                </a:lnTo>
                <a:lnTo>
                  <a:pt x="3470" y="6009"/>
                </a:lnTo>
                <a:lnTo>
                  <a:pt x="0" y="0"/>
                </a:lnTo>
                <a:lnTo>
                  <a:pt x="694" y="0"/>
                </a:lnTo>
                <a:close/>
              </a:path>
            </a:pathLst>
          </a:custGeom>
          <a:solidFill>
            <a:srgbClr val="040404"/>
          </a:solidFill>
          <a:ln w="0">
            <a:noFill/>
          </a:ln>
        </p:spPr>
      </p:sp>
      <p:sp>
        <p:nvSpPr>
          <p:cNvPr id="1414" name="Freeform 1413"/>
          <p:cNvSpPr/>
          <p:nvPr/>
        </p:nvSpPr>
        <p:spPr>
          <a:xfrm>
            <a:off x="2539800" y="0"/>
            <a:ext cx="1499040" cy="2595960"/>
          </a:xfrm>
          <a:custGeom>
            <a:avLst/>
            <a:gdLst/>
            <a:ahLst/>
            <a:cxnLst/>
            <a:rect l="0" t="0" r="r" b="b"/>
            <a:pathLst>
              <a:path w="4164" h="7211">
                <a:moveTo>
                  <a:pt x="694" y="0"/>
                </a:moveTo>
                <a:lnTo>
                  <a:pt x="4164" y="6009"/>
                </a:lnTo>
                <a:lnTo>
                  <a:pt x="4164" y="7211"/>
                </a:lnTo>
                <a:lnTo>
                  <a:pt x="0" y="0"/>
                </a:lnTo>
                <a:lnTo>
                  <a:pt x="694" y="0"/>
                </a:lnTo>
                <a:close/>
              </a:path>
            </a:pathLst>
          </a:custGeom>
          <a:solidFill>
            <a:srgbClr val="050505"/>
          </a:solidFill>
          <a:ln w="0">
            <a:noFill/>
          </a:ln>
        </p:spPr>
      </p:sp>
      <p:sp>
        <p:nvSpPr>
          <p:cNvPr id="1415" name="Freeform 1414"/>
          <p:cNvSpPr/>
          <p:nvPr/>
        </p:nvSpPr>
        <p:spPr>
          <a:xfrm>
            <a:off x="2289960" y="0"/>
            <a:ext cx="1748880" cy="3028320"/>
          </a:xfrm>
          <a:custGeom>
            <a:avLst/>
            <a:gdLst/>
            <a:ahLst/>
            <a:cxnLst/>
            <a:rect l="0" t="0" r="r" b="b"/>
            <a:pathLst>
              <a:path w="4858" h="8412">
                <a:moveTo>
                  <a:pt x="694" y="0"/>
                </a:moveTo>
                <a:lnTo>
                  <a:pt x="4858" y="7211"/>
                </a:lnTo>
                <a:lnTo>
                  <a:pt x="4858" y="8412"/>
                </a:lnTo>
                <a:lnTo>
                  <a:pt x="0" y="0"/>
                </a:lnTo>
                <a:lnTo>
                  <a:pt x="694" y="0"/>
                </a:lnTo>
                <a:close/>
              </a:path>
            </a:pathLst>
          </a:custGeom>
          <a:solidFill>
            <a:srgbClr val="060606"/>
          </a:solidFill>
          <a:ln w="0">
            <a:noFill/>
          </a:ln>
        </p:spPr>
      </p:sp>
      <p:sp>
        <p:nvSpPr>
          <p:cNvPr id="1416" name="Freeform 1415"/>
          <p:cNvSpPr/>
          <p:nvPr/>
        </p:nvSpPr>
        <p:spPr>
          <a:xfrm>
            <a:off x="2040120" y="0"/>
            <a:ext cx="1998720" cy="3461040"/>
          </a:xfrm>
          <a:custGeom>
            <a:avLst/>
            <a:gdLst/>
            <a:ahLst/>
            <a:cxnLst/>
            <a:rect l="0" t="0" r="r" b="b"/>
            <a:pathLst>
              <a:path w="5552" h="9614">
                <a:moveTo>
                  <a:pt x="694" y="0"/>
                </a:moveTo>
                <a:lnTo>
                  <a:pt x="5552" y="8412"/>
                </a:lnTo>
                <a:lnTo>
                  <a:pt x="5552" y="9614"/>
                </a:lnTo>
                <a:lnTo>
                  <a:pt x="0" y="0"/>
                </a:lnTo>
                <a:lnTo>
                  <a:pt x="694" y="0"/>
                </a:lnTo>
                <a:close/>
              </a:path>
            </a:pathLst>
          </a:custGeom>
          <a:solidFill>
            <a:srgbClr val="060606"/>
          </a:solidFill>
          <a:ln w="0">
            <a:noFill/>
          </a:ln>
        </p:spPr>
      </p:sp>
      <p:sp>
        <p:nvSpPr>
          <p:cNvPr id="1417" name="Freeform 1416"/>
          <p:cNvSpPr/>
          <p:nvPr/>
        </p:nvSpPr>
        <p:spPr>
          <a:xfrm>
            <a:off x="1790640" y="0"/>
            <a:ext cx="2248200" cy="3893760"/>
          </a:xfrm>
          <a:custGeom>
            <a:avLst/>
            <a:gdLst/>
            <a:ahLst/>
            <a:cxnLst/>
            <a:rect l="0" t="0" r="r" b="b"/>
            <a:pathLst>
              <a:path w="6245" h="10816">
                <a:moveTo>
                  <a:pt x="693" y="0"/>
                </a:moveTo>
                <a:lnTo>
                  <a:pt x="6245" y="9614"/>
                </a:lnTo>
                <a:lnTo>
                  <a:pt x="6245" y="10816"/>
                </a:lnTo>
                <a:lnTo>
                  <a:pt x="0" y="0"/>
                </a:lnTo>
                <a:lnTo>
                  <a:pt x="693" y="0"/>
                </a:lnTo>
                <a:close/>
              </a:path>
            </a:pathLst>
          </a:custGeom>
          <a:solidFill>
            <a:srgbClr val="070707"/>
          </a:solidFill>
          <a:ln w="0">
            <a:noFill/>
          </a:ln>
        </p:spPr>
      </p:sp>
      <p:sp>
        <p:nvSpPr>
          <p:cNvPr id="1418" name="Freeform 1417"/>
          <p:cNvSpPr/>
          <p:nvPr/>
        </p:nvSpPr>
        <p:spPr>
          <a:xfrm>
            <a:off x="1540800" y="0"/>
            <a:ext cx="2498040" cy="4326120"/>
          </a:xfrm>
          <a:custGeom>
            <a:avLst/>
            <a:gdLst/>
            <a:ahLst/>
            <a:cxnLst/>
            <a:rect l="0" t="0" r="r" b="b"/>
            <a:pathLst>
              <a:path w="6939" h="12017">
                <a:moveTo>
                  <a:pt x="694" y="0"/>
                </a:moveTo>
                <a:lnTo>
                  <a:pt x="6939" y="10816"/>
                </a:lnTo>
                <a:lnTo>
                  <a:pt x="6939" y="12017"/>
                </a:lnTo>
                <a:lnTo>
                  <a:pt x="0" y="0"/>
                </a:lnTo>
                <a:lnTo>
                  <a:pt x="694" y="0"/>
                </a:lnTo>
                <a:close/>
              </a:path>
            </a:pathLst>
          </a:custGeom>
          <a:solidFill>
            <a:srgbClr val="080808"/>
          </a:solidFill>
          <a:ln w="0">
            <a:noFill/>
          </a:ln>
        </p:spPr>
      </p:sp>
      <p:sp>
        <p:nvSpPr>
          <p:cNvPr id="1419" name="Freeform 1418"/>
          <p:cNvSpPr/>
          <p:nvPr/>
        </p:nvSpPr>
        <p:spPr>
          <a:xfrm>
            <a:off x="1290960" y="0"/>
            <a:ext cx="2747880" cy="4758840"/>
          </a:xfrm>
          <a:custGeom>
            <a:avLst/>
            <a:gdLst/>
            <a:ahLst/>
            <a:cxnLst/>
            <a:rect l="0" t="0" r="r" b="b"/>
            <a:pathLst>
              <a:path w="7633" h="13219">
                <a:moveTo>
                  <a:pt x="695" y="0"/>
                </a:moveTo>
                <a:lnTo>
                  <a:pt x="7633" y="12017"/>
                </a:lnTo>
                <a:lnTo>
                  <a:pt x="7633" y="13219"/>
                </a:lnTo>
                <a:lnTo>
                  <a:pt x="0" y="0"/>
                </a:lnTo>
                <a:lnTo>
                  <a:pt x="695" y="0"/>
                </a:lnTo>
                <a:close/>
              </a:path>
            </a:pathLst>
          </a:custGeom>
          <a:solidFill>
            <a:srgbClr val="090909"/>
          </a:solidFill>
          <a:ln w="0">
            <a:noFill/>
          </a:ln>
        </p:spPr>
      </p:sp>
      <p:sp>
        <p:nvSpPr>
          <p:cNvPr id="1420" name="Freeform 1419"/>
          <p:cNvSpPr/>
          <p:nvPr/>
        </p:nvSpPr>
        <p:spPr>
          <a:xfrm>
            <a:off x="1041120" y="0"/>
            <a:ext cx="2997720" cy="5191560"/>
          </a:xfrm>
          <a:custGeom>
            <a:avLst/>
            <a:gdLst/>
            <a:ahLst/>
            <a:cxnLst/>
            <a:rect l="0" t="0" r="r" b="b"/>
            <a:pathLst>
              <a:path w="8327" h="14421">
                <a:moveTo>
                  <a:pt x="694" y="0"/>
                </a:moveTo>
                <a:lnTo>
                  <a:pt x="8327" y="13219"/>
                </a:lnTo>
                <a:lnTo>
                  <a:pt x="8327" y="14421"/>
                </a:lnTo>
                <a:lnTo>
                  <a:pt x="0" y="0"/>
                </a:lnTo>
                <a:lnTo>
                  <a:pt x="694" y="0"/>
                </a:lnTo>
                <a:close/>
              </a:path>
            </a:pathLst>
          </a:custGeom>
          <a:solidFill>
            <a:srgbClr val="0A0A0A"/>
          </a:solidFill>
          <a:ln w="0">
            <a:noFill/>
          </a:ln>
        </p:spPr>
      </p:sp>
      <p:sp>
        <p:nvSpPr>
          <p:cNvPr id="1421" name="Freeform 1420"/>
          <p:cNvSpPr/>
          <p:nvPr/>
        </p:nvSpPr>
        <p:spPr>
          <a:xfrm>
            <a:off x="791280" y="0"/>
            <a:ext cx="3247560" cy="5623920"/>
          </a:xfrm>
          <a:custGeom>
            <a:avLst/>
            <a:gdLst/>
            <a:ahLst/>
            <a:cxnLst/>
            <a:rect l="0" t="0" r="r" b="b"/>
            <a:pathLst>
              <a:path w="9021" h="15622">
                <a:moveTo>
                  <a:pt x="694" y="0"/>
                </a:moveTo>
                <a:lnTo>
                  <a:pt x="9021" y="14421"/>
                </a:lnTo>
                <a:lnTo>
                  <a:pt x="9021" y="15622"/>
                </a:lnTo>
                <a:lnTo>
                  <a:pt x="0" y="0"/>
                </a:lnTo>
                <a:lnTo>
                  <a:pt x="694" y="0"/>
                </a:lnTo>
                <a:close/>
              </a:path>
            </a:pathLst>
          </a:custGeom>
          <a:solidFill>
            <a:srgbClr val="0B0B0B"/>
          </a:solidFill>
          <a:ln w="0">
            <a:noFill/>
          </a:ln>
        </p:spPr>
      </p:sp>
      <p:sp>
        <p:nvSpPr>
          <p:cNvPr id="1422" name="Freeform 1421"/>
          <p:cNvSpPr/>
          <p:nvPr/>
        </p:nvSpPr>
        <p:spPr>
          <a:xfrm>
            <a:off x="541800" y="0"/>
            <a:ext cx="3497040" cy="6056640"/>
          </a:xfrm>
          <a:custGeom>
            <a:avLst/>
            <a:gdLst/>
            <a:ahLst/>
            <a:cxnLst/>
            <a:rect l="0" t="0" r="r" b="b"/>
            <a:pathLst>
              <a:path w="9714" h="16824">
                <a:moveTo>
                  <a:pt x="693" y="0"/>
                </a:moveTo>
                <a:lnTo>
                  <a:pt x="9714" y="15622"/>
                </a:lnTo>
                <a:lnTo>
                  <a:pt x="9714" y="16824"/>
                </a:lnTo>
                <a:lnTo>
                  <a:pt x="0" y="0"/>
                </a:lnTo>
                <a:lnTo>
                  <a:pt x="693" y="0"/>
                </a:lnTo>
                <a:close/>
              </a:path>
            </a:pathLst>
          </a:custGeom>
          <a:solidFill>
            <a:srgbClr val="0C0C0C"/>
          </a:solidFill>
          <a:ln w="0">
            <a:noFill/>
          </a:ln>
        </p:spPr>
      </p:sp>
      <p:sp>
        <p:nvSpPr>
          <p:cNvPr id="1423" name="Freeform 1422"/>
          <p:cNvSpPr/>
          <p:nvPr/>
        </p:nvSpPr>
        <p:spPr>
          <a:xfrm>
            <a:off x="291960" y="0"/>
            <a:ext cx="3746880" cy="6489360"/>
          </a:xfrm>
          <a:custGeom>
            <a:avLst/>
            <a:gdLst/>
            <a:ahLst/>
            <a:cxnLst/>
            <a:rect l="0" t="0" r="r" b="b"/>
            <a:pathLst>
              <a:path w="10408" h="18026">
                <a:moveTo>
                  <a:pt x="694" y="0"/>
                </a:moveTo>
                <a:lnTo>
                  <a:pt x="10408" y="16824"/>
                </a:lnTo>
                <a:lnTo>
                  <a:pt x="10408" y="18026"/>
                </a:lnTo>
                <a:lnTo>
                  <a:pt x="0" y="0"/>
                </a:lnTo>
                <a:lnTo>
                  <a:pt x="694" y="0"/>
                </a:lnTo>
                <a:close/>
              </a:path>
            </a:pathLst>
          </a:custGeom>
          <a:solidFill>
            <a:srgbClr val="0C0C0C"/>
          </a:solidFill>
          <a:ln w="0">
            <a:noFill/>
          </a:ln>
        </p:spPr>
      </p:sp>
      <p:sp>
        <p:nvSpPr>
          <p:cNvPr id="1424" name="Freeform 1423"/>
          <p:cNvSpPr/>
          <p:nvPr/>
        </p:nvSpPr>
        <p:spPr>
          <a:xfrm>
            <a:off x="84240" y="0"/>
            <a:ext cx="3954600" cy="6848640"/>
          </a:xfrm>
          <a:custGeom>
            <a:avLst/>
            <a:gdLst/>
            <a:ahLst/>
            <a:cxnLst/>
            <a:rect l="0" t="0" r="r" b="b"/>
            <a:pathLst>
              <a:path w="10985" h="19024">
                <a:moveTo>
                  <a:pt x="577" y="0"/>
                </a:moveTo>
                <a:lnTo>
                  <a:pt x="10985" y="18026"/>
                </a:lnTo>
                <a:lnTo>
                  <a:pt x="10985" y="19024"/>
                </a:lnTo>
                <a:lnTo>
                  <a:pt x="0" y="0"/>
                </a:lnTo>
                <a:lnTo>
                  <a:pt x="577" y="0"/>
                </a:lnTo>
                <a:close/>
              </a:path>
            </a:pathLst>
          </a:custGeom>
          <a:solidFill>
            <a:srgbClr val="0D0D0D"/>
          </a:solidFill>
          <a:ln w="0">
            <a:noFill/>
          </a:ln>
        </p:spPr>
      </p:sp>
      <p:sp>
        <p:nvSpPr>
          <p:cNvPr id="1425" name="Freeform 1424"/>
          <p:cNvSpPr/>
          <p:nvPr/>
        </p:nvSpPr>
        <p:spPr>
          <a:xfrm>
            <a:off x="42120" y="0"/>
            <a:ext cx="3996720" cy="6848640"/>
          </a:xfrm>
          <a:custGeom>
            <a:avLst/>
            <a:gdLst/>
            <a:ahLst/>
            <a:cxnLst/>
            <a:rect l="0" t="0" r="r" b="b"/>
            <a:pathLst>
              <a:path w="11102" h="19024">
                <a:moveTo>
                  <a:pt x="117" y="0"/>
                </a:moveTo>
                <a:lnTo>
                  <a:pt x="11102" y="19024"/>
                </a:lnTo>
                <a:lnTo>
                  <a:pt x="10984" y="19024"/>
                </a:lnTo>
                <a:lnTo>
                  <a:pt x="0" y="0"/>
                </a:lnTo>
                <a:lnTo>
                  <a:pt x="117" y="0"/>
                </a:lnTo>
                <a:close/>
              </a:path>
            </a:pathLst>
          </a:custGeom>
          <a:solidFill>
            <a:srgbClr val="0E0E0E"/>
          </a:solidFill>
          <a:ln w="0">
            <a:noFill/>
          </a:ln>
        </p:spPr>
      </p:sp>
      <p:sp>
        <p:nvSpPr>
          <p:cNvPr id="1426" name="Freeform 1425"/>
          <p:cNvSpPr/>
          <p:nvPr/>
        </p:nvSpPr>
        <p:spPr>
          <a:xfrm>
            <a:off x="0" y="0"/>
            <a:ext cx="3996360" cy="6848640"/>
          </a:xfrm>
          <a:custGeom>
            <a:avLst/>
            <a:gdLst/>
            <a:ahLst/>
            <a:cxnLst/>
            <a:rect l="0" t="0" r="r" b="b"/>
            <a:pathLst>
              <a:path w="11101" h="19024">
                <a:moveTo>
                  <a:pt x="117" y="0"/>
                </a:moveTo>
                <a:lnTo>
                  <a:pt x="11101" y="19024"/>
                </a:lnTo>
                <a:lnTo>
                  <a:pt x="10984" y="19024"/>
                </a:lnTo>
                <a:lnTo>
                  <a:pt x="0" y="0"/>
                </a:lnTo>
                <a:lnTo>
                  <a:pt x="117" y="0"/>
                </a:lnTo>
                <a:close/>
              </a:path>
            </a:pathLst>
          </a:custGeom>
          <a:solidFill>
            <a:srgbClr val="0E0E0E"/>
          </a:solidFill>
          <a:ln w="0">
            <a:noFill/>
          </a:ln>
        </p:spPr>
      </p:sp>
      <p:sp>
        <p:nvSpPr>
          <p:cNvPr id="1427" name="Freeform 1426"/>
          <p:cNvSpPr/>
          <p:nvPr/>
        </p:nvSpPr>
        <p:spPr>
          <a:xfrm>
            <a:off x="0" y="0"/>
            <a:ext cx="3954240" cy="6848640"/>
          </a:xfrm>
          <a:custGeom>
            <a:avLst/>
            <a:gdLst/>
            <a:ahLst/>
            <a:cxnLst/>
            <a:rect l="0" t="0" r="r" b="b"/>
            <a:pathLst>
              <a:path w="10984" h="19024">
                <a:moveTo>
                  <a:pt x="0" y="0"/>
                </a:moveTo>
                <a:lnTo>
                  <a:pt x="10984" y="19024"/>
                </a:lnTo>
                <a:lnTo>
                  <a:pt x="10408" y="19024"/>
                </a:lnTo>
                <a:lnTo>
                  <a:pt x="0" y="998"/>
                </a:lnTo>
                <a:lnTo>
                  <a:pt x="0" y="0"/>
                </a:lnTo>
                <a:close/>
              </a:path>
            </a:pathLst>
          </a:custGeom>
          <a:solidFill>
            <a:srgbClr val="0E0E0E"/>
          </a:solidFill>
          <a:ln w="0">
            <a:noFill/>
          </a:ln>
        </p:spPr>
      </p:sp>
      <p:sp>
        <p:nvSpPr>
          <p:cNvPr id="1428" name="Freeform 1427"/>
          <p:cNvSpPr/>
          <p:nvPr/>
        </p:nvSpPr>
        <p:spPr>
          <a:xfrm>
            <a:off x="0" y="359280"/>
            <a:ext cx="3746880" cy="6489360"/>
          </a:xfrm>
          <a:custGeom>
            <a:avLst/>
            <a:gdLst/>
            <a:ahLst/>
            <a:cxnLst/>
            <a:rect l="0" t="0" r="r" b="b"/>
            <a:pathLst>
              <a:path w="10408" h="18026">
                <a:moveTo>
                  <a:pt x="0" y="0"/>
                </a:moveTo>
                <a:lnTo>
                  <a:pt x="10408" y="18026"/>
                </a:lnTo>
                <a:lnTo>
                  <a:pt x="9714" y="18026"/>
                </a:lnTo>
                <a:lnTo>
                  <a:pt x="0" y="1201"/>
                </a:lnTo>
                <a:lnTo>
                  <a:pt x="0" y="0"/>
                </a:lnTo>
                <a:close/>
              </a:path>
            </a:pathLst>
          </a:custGeom>
          <a:solidFill>
            <a:srgbClr val="0F0F0F"/>
          </a:solidFill>
          <a:ln w="0">
            <a:noFill/>
          </a:ln>
        </p:spPr>
      </p:sp>
      <p:sp>
        <p:nvSpPr>
          <p:cNvPr id="1429" name="Freeform 1428"/>
          <p:cNvSpPr/>
          <p:nvPr/>
        </p:nvSpPr>
        <p:spPr>
          <a:xfrm>
            <a:off x="0" y="791640"/>
            <a:ext cx="3497040" cy="6057000"/>
          </a:xfrm>
          <a:custGeom>
            <a:avLst/>
            <a:gdLst/>
            <a:ahLst/>
            <a:cxnLst/>
            <a:rect l="0" t="0" r="r" b="b"/>
            <a:pathLst>
              <a:path w="9714" h="16825">
                <a:moveTo>
                  <a:pt x="0" y="0"/>
                </a:moveTo>
                <a:lnTo>
                  <a:pt x="9714" y="16825"/>
                </a:lnTo>
                <a:lnTo>
                  <a:pt x="9020" y="16825"/>
                </a:lnTo>
                <a:lnTo>
                  <a:pt x="0" y="1202"/>
                </a:lnTo>
                <a:lnTo>
                  <a:pt x="0" y="0"/>
                </a:lnTo>
                <a:close/>
              </a:path>
            </a:pathLst>
          </a:custGeom>
          <a:solidFill>
            <a:srgbClr val="101010"/>
          </a:solidFill>
          <a:ln w="0">
            <a:noFill/>
          </a:ln>
        </p:spPr>
      </p:sp>
      <p:sp>
        <p:nvSpPr>
          <p:cNvPr id="1430" name="Freeform 1429"/>
          <p:cNvSpPr/>
          <p:nvPr/>
        </p:nvSpPr>
        <p:spPr>
          <a:xfrm>
            <a:off x="0" y="1224360"/>
            <a:ext cx="3247200" cy="5624280"/>
          </a:xfrm>
          <a:custGeom>
            <a:avLst/>
            <a:gdLst/>
            <a:ahLst/>
            <a:cxnLst/>
            <a:rect l="0" t="0" r="r" b="b"/>
            <a:pathLst>
              <a:path w="9020" h="15623">
                <a:moveTo>
                  <a:pt x="0" y="0"/>
                </a:moveTo>
                <a:lnTo>
                  <a:pt x="9020" y="15623"/>
                </a:lnTo>
                <a:lnTo>
                  <a:pt x="8326" y="15623"/>
                </a:lnTo>
                <a:lnTo>
                  <a:pt x="0" y="1202"/>
                </a:lnTo>
                <a:lnTo>
                  <a:pt x="0" y="0"/>
                </a:lnTo>
                <a:close/>
              </a:path>
            </a:pathLst>
          </a:custGeom>
          <a:solidFill>
            <a:srgbClr val="111111"/>
          </a:solidFill>
          <a:ln w="0">
            <a:noFill/>
          </a:ln>
        </p:spPr>
      </p:sp>
      <p:sp>
        <p:nvSpPr>
          <p:cNvPr id="1431" name="Freeform 1430"/>
          <p:cNvSpPr/>
          <p:nvPr/>
        </p:nvSpPr>
        <p:spPr>
          <a:xfrm>
            <a:off x="0" y="1657080"/>
            <a:ext cx="2997360" cy="5191560"/>
          </a:xfrm>
          <a:custGeom>
            <a:avLst/>
            <a:gdLst/>
            <a:ahLst/>
            <a:cxnLst/>
            <a:rect l="0" t="0" r="r" b="b"/>
            <a:pathLst>
              <a:path w="8326" h="14421">
                <a:moveTo>
                  <a:pt x="0" y="0"/>
                </a:moveTo>
                <a:lnTo>
                  <a:pt x="8326" y="14421"/>
                </a:lnTo>
                <a:lnTo>
                  <a:pt x="7632" y="14421"/>
                </a:lnTo>
                <a:lnTo>
                  <a:pt x="0" y="1201"/>
                </a:lnTo>
                <a:lnTo>
                  <a:pt x="0" y="0"/>
                </a:lnTo>
                <a:close/>
              </a:path>
            </a:pathLst>
          </a:custGeom>
          <a:solidFill>
            <a:srgbClr val="111111"/>
          </a:solidFill>
          <a:ln w="0">
            <a:noFill/>
          </a:ln>
        </p:spPr>
      </p:sp>
      <p:sp>
        <p:nvSpPr>
          <p:cNvPr id="1432" name="Freeform 1431"/>
          <p:cNvSpPr/>
          <p:nvPr/>
        </p:nvSpPr>
        <p:spPr>
          <a:xfrm>
            <a:off x="0" y="2089440"/>
            <a:ext cx="2747520" cy="4759200"/>
          </a:xfrm>
          <a:custGeom>
            <a:avLst/>
            <a:gdLst/>
            <a:ahLst/>
            <a:cxnLst/>
            <a:rect l="0" t="0" r="r" b="b"/>
            <a:pathLst>
              <a:path w="7632" h="13220">
                <a:moveTo>
                  <a:pt x="0" y="0"/>
                </a:moveTo>
                <a:lnTo>
                  <a:pt x="7632" y="13220"/>
                </a:lnTo>
                <a:lnTo>
                  <a:pt x="6939" y="13220"/>
                </a:lnTo>
                <a:lnTo>
                  <a:pt x="0" y="1203"/>
                </a:lnTo>
                <a:lnTo>
                  <a:pt x="0" y="0"/>
                </a:lnTo>
                <a:close/>
              </a:path>
            </a:pathLst>
          </a:custGeom>
          <a:solidFill>
            <a:srgbClr val="121212"/>
          </a:solidFill>
          <a:ln w="0">
            <a:noFill/>
          </a:ln>
        </p:spPr>
      </p:sp>
      <p:sp>
        <p:nvSpPr>
          <p:cNvPr id="1433" name="Freeform 1432"/>
          <p:cNvSpPr/>
          <p:nvPr/>
        </p:nvSpPr>
        <p:spPr>
          <a:xfrm>
            <a:off x="0" y="2522160"/>
            <a:ext cx="2498040" cy="4326480"/>
          </a:xfrm>
          <a:custGeom>
            <a:avLst/>
            <a:gdLst/>
            <a:ahLst/>
            <a:cxnLst/>
            <a:rect l="0" t="0" r="r" b="b"/>
            <a:pathLst>
              <a:path w="6939" h="12018">
                <a:moveTo>
                  <a:pt x="0" y="0"/>
                </a:moveTo>
                <a:lnTo>
                  <a:pt x="6939" y="12018"/>
                </a:lnTo>
                <a:lnTo>
                  <a:pt x="6245" y="12018"/>
                </a:lnTo>
                <a:lnTo>
                  <a:pt x="0" y="1202"/>
                </a:lnTo>
                <a:lnTo>
                  <a:pt x="0" y="0"/>
                </a:lnTo>
                <a:close/>
              </a:path>
            </a:pathLst>
          </a:custGeom>
          <a:solidFill>
            <a:srgbClr val="131313"/>
          </a:solidFill>
          <a:ln w="0">
            <a:noFill/>
          </a:ln>
        </p:spPr>
      </p:sp>
      <p:sp>
        <p:nvSpPr>
          <p:cNvPr id="1434" name="Freeform 1433"/>
          <p:cNvSpPr/>
          <p:nvPr/>
        </p:nvSpPr>
        <p:spPr>
          <a:xfrm>
            <a:off x="0" y="2954880"/>
            <a:ext cx="2248200" cy="3893760"/>
          </a:xfrm>
          <a:custGeom>
            <a:avLst/>
            <a:gdLst/>
            <a:ahLst/>
            <a:cxnLst/>
            <a:rect l="0" t="0" r="r" b="b"/>
            <a:pathLst>
              <a:path w="6245" h="10816">
                <a:moveTo>
                  <a:pt x="0" y="0"/>
                </a:moveTo>
                <a:lnTo>
                  <a:pt x="6245" y="10816"/>
                </a:lnTo>
                <a:lnTo>
                  <a:pt x="5551" y="10816"/>
                </a:lnTo>
                <a:lnTo>
                  <a:pt x="0" y="1202"/>
                </a:lnTo>
                <a:lnTo>
                  <a:pt x="0" y="0"/>
                </a:lnTo>
                <a:close/>
              </a:path>
            </a:pathLst>
          </a:custGeom>
          <a:solidFill>
            <a:srgbClr val="141414"/>
          </a:solidFill>
          <a:ln w="0">
            <a:noFill/>
          </a:ln>
        </p:spPr>
      </p:sp>
      <p:sp>
        <p:nvSpPr>
          <p:cNvPr id="1435" name="Freeform 1434"/>
          <p:cNvSpPr/>
          <p:nvPr/>
        </p:nvSpPr>
        <p:spPr>
          <a:xfrm>
            <a:off x="0" y="3387600"/>
            <a:ext cx="1998360" cy="3461040"/>
          </a:xfrm>
          <a:custGeom>
            <a:avLst/>
            <a:gdLst/>
            <a:ahLst/>
            <a:cxnLst/>
            <a:rect l="0" t="0" r="r" b="b"/>
            <a:pathLst>
              <a:path w="5551" h="9614">
                <a:moveTo>
                  <a:pt x="0" y="0"/>
                </a:moveTo>
                <a:lnTo>
                  <a:pt x="5551" y="9614"/>
                </a:lnTo>
                <a:lnTo>
                  <a:pt x="4857" y="9614"/>
                </a:lnTo>
                <a:lnTo>
                  <a:pt x="0" y="1201"/>
                </a:lnTo>
                <a:lnTo>
                  <a:pt x="0" y="0"/>
                </a:lnTo>
                <a:close/>
              </a:path>
            </a:pathLst>
          </a:custGeom>
          <a:solidFill>
            <a:srgbClr val="151515"/>
          </a:solidFill>
          <a:ln w="0">
            <a:noFill/>
          </a:ln>
        </p:spPr>
      </p:sp>
      <p:sp>
        <p:nvSpPr>
          <p:cNvPr id="1436" name="Freeform 1435"/>
          <p:cNvSpPr/>
          <p:nvPr/>
        </p:nvSpPr>
        <p:spPr>
          <a:xfrm>
            <a:off x="0" y="3819960"/>
            <a:ext cx="1748520" cy="3028680"/>
          </a:xfrm>
          <a:custGeom>
            <a:avLst/>
            <a:gdLst/>
            <a:ahLst/>
            <a:cxnLst/>
            <a:rect l="0" t="0" r="r" b="b"/>
            <a:pathLst>
              <a:path w="4857" h="8413">
                <a:moveTo>
                  <a:pt x="0" y="0"/>
                </a:moveTo>
                <a:lnTo>
                  <a:pt x="4857" y="8413"/>
                </a:lnTo>
                <a:lnTo>
                  <a:pt x="4163" y="8413"/>
                </a:lnTo>
                <a:lnTo>
                  <a:pt x="0" y="1202"/>
                </a:lnTo>
                <a:lnTo>
                  <a:pt x="0" y="0"/>
                </a:lnTo>
                <a:close/>
              </a:path>
            </a:pathLst>
          </a:custGeom>
          <a:solidFill>
            <a:srgbClr val="161616"/>
          </a:solidFill>
          <a:ln w="0">
            <a:noFill/>
          </a:ln>
        </p:spPr>
      </p:sp>
      <p:sp>
        <p:nvSpPr>
          <p:cNvPr id="1437" name="Freeform 1436"/>
          <p:cNvSpPr/>
          <p:nvPr/>
        </p:nvSpPr>
        <p:spPr>
          <a:xfrm>
            <a:off x="0" y="4252680"/>
            <a:ext cx="1498680" cy="2595960"/>
          </a:xfrm>
          <a:custGeom>
            <a:avLst/>
            <a:gdLst/>
            <a:ahLst/>
            <a:cxnLst/>
            <a:rect l="0" t="0" r="r" b="b"/>
            <a:pathLst>
              <a:path w="4163" h="7211">
                <a:moveTo>
                  <a:pt x="0" y="0"/>
                </a:moveTo>
                <a:lnTo>
                  <a:pt x="4163" y="7211"/>
                </a:lnTo>
                <a:lnTo>
                  <a:pt x="3470" y="7211"/>
                </a:lnTo>
                <a:lnTo>
                  <a:pt x="0" y="1202"/>
                </a:lnTo>
                <a:lnTo>
                  <a:pt x="0" y="0"/>
                </a:lnTo>
                <a:close/>
              </a:path>
            </a:pathLst>
          </a:custGeom>
          <a:solidFill>
            <a:srgbClr val="171717"/>
          </a:solidFill>
          <a:ln w="0">
            <a:noFill/>
          </a:ln>
        </p:spPr>
      </p:sp>
      <p:sp>
        <p:nvSpPr>
          <p:cNvPr id="1438" name="Freeform 1437"/>
          <p:cNvSpPr/>
          <p:nvPr/>
        </p:nvSpPr>
        <p:spPr>
          <a:xfrm>
            <a:off x="0" y="4685400"/>
            <a:ext cx="1249200" cy="2163240"/>
          </a:xfrm>
          <a:custGeom>
            <a:avLst/>
            <a:gdLst/>
            <a:ahLst/>
            <a:cxnLst/>
            <a:rect l="0" t="0" r="r" b="b"/>
            <a:pathLst>
              <a:path w="3470" h="6009">
                <a:moveTo>
                  <a:pt x="0" y="0"/>
                </a:moveTo>
                <a:lnTo>
                  <a:pt x="3470" y="6009"/>
                </a:lnTo>
                <a:lnTo>
                  <a:pt x="2776" y="6009"/>
                </a:lnTo>
                <a:lnTo>
                  <a:pt x="0" y="1201"/>
                </a:lnTo>
                <a:lnTo>
                  <a:pt x="0" y="0"/>
                </a:lnTo>
                <a:close/>
              </a:path>
            </a:pathLst>
          </a:custGeom>
          <a:solidFill>
            <a:srgbClr val="181818"/>
          </a:solidFill>
          <a:ln w="0">
            <a:noFill/>
          </a:ln>
        </p:spPr>
      </p:sp>
      <p:sp>
        <p:nvSpPr>
          <p:cNvPr id="1439" name="Freeform 1438"/>
          <p:cNvSpPr/>
          <p:nvPr/>
        </p:nvSpPr>
        <p:spPr>
          <a:xfrm>
            <a:off x="0" y="5117760"/>
            <a:ext cx="999360" cy="1730880"/>
          </a:xfrm>
          <a:custGeom>
            <a:avLst/>
            <a:gdLst/>
            <a:ahLst/>
            <a:cxnLst/>
            <a:rect l="0" t="0" r="r" b="b"/>
            <a:pathLst>
              <a:path w="2776" h="4808">
                <a:moveTo>
                  <a:pt x="0" y="0"/>
                </a:moveTo>
                <a:lnTo>
                  <a:pt x="2776" y="4808"/>
                </a:lnTo>
                <a:lnTo>
                  <a:pt x="2082" y="4808"/>
                </a:lnTo>
                <a:lnTo>
                  <a:pt x="0" y="1202"/>
                </a:lnTo>
                <a:lnTo>
                  <a:pt x="0" y="0"/>
                </a:lnTo>
                <a:close/>
              </a:path>
            </a:pathLst>
          </a:custGeom>
          <a:solidFill>
            <a:srgbClr val="191919"/>
          </a:solidFill>
          <a:ln w="0">
            <a:noFill/>
          </a:ln>
        </p:spPr>
      </p:sp>
      <p:sp>
        <p:nvSpPr>
          <p:cNvPr id="1440" name="Freeform 1439"/>
          <p:cNvSpPr/>
          <p:nvPr/>
        </p:nvSpPr>
        <p:spPr>
          <a:xfrm>
            <a:off x="0" y="5550480"/>
            <a:ext cx="749520" cy="1298160"/>
          </a:xfrm>
          <a:custGeom>
            <a:avLst/>
            <a:gdLst/>
            <a:ahLst/>
            <a:cxnLst/>
            <a:rect l="0" t="0" r="r" b="b"/>
            <a:pathLst>
              <a:path w="2082" h="3606">
                <a:moveTo>
                  <a:pt x="0" y="0"/>
                </a:moveTo>
                <a:lnTo>
                  <a:pt x="2082" y="3606"/>
                </a:lnTo>
                <a:lnTo>
                  <a:pt x="1388" y="3606"/>
                </a:lnTo>
                <a:lnTo>
                  <a:pt x="0" y="1203"/>
                </a:lnTo>
                <a:lnTo>
                  <a:pt x="0" y="0"/>
                </a:lnTo>
                <a:close/>
              </a:path>
            </a:pathLst>
          </a:custGeom>
          <a:solidFill>
            <a:srgbClr val="1A1A1A"/>
          </a:solidFill>
          <a:ln w="0">
            <a:noFill/>
          </a:ln>
        </p:spPr>
      </p:sp>
      <p:sp>
        <p:nvSpPr>
          <p:cNvPr id="1441" name="Freeform 1440"/>
          <p:cNvSpPr/>
          <p:nvPr/>
        </p:nvSpPr>
        <p:spPr>
          <a:xfrm>
            <a:off x="0" y="5983200"/>
            <a:ext cx="499680" cy="865440"/>
          </a:xfrm>
          <a:custGeom>
            <a:avLst/>
            <a:gdLst/>
            <a:ahLst/>
            <a:cxnLst/>
            <a:rect l="0" t="0" r="r" b="b"/>
            <a:pathLst>
              <a:path w="1388" h="2404">
                <a:moveTo>
                  <a:pt x="0" y="0"/>
                </a:moveTo>
                <a:lnTo>
                  <a:pt x="1388" y="2404"/>
                </a:lnTo>
                <a:lnTo>
                  <a:pt x="693" y="2404"/>
                </a:lnTo>
                <a:lnTo>
                  <a:pt x="0" y="1201"/>
                </a:lnTo>
                <a:lnTo>
                  <a:pt x="0" y="0"/>
                </a:lnTo>
                <a:close/>
              </a:path>
            </a:pathLst>
          </a:custGeom>
          <a:solidFill>
            <a:srgbClr val="1B1B1B"/>
          </a:solidFill>
          <a:ln w="0">
            <a:noFill/>
          </a:ln>
        </p:spPr>
      </p:sp>
      <p:sp>
        <p:nvSpPr>
          <p:cNvPr id="1442" name="Freeform 1441"/>
          <p:cNvSpPr/>
          <p:nvPr/>
        </p:nvSpPr>
        <p:spPr>
          <a:xfrm>
            <a:off x="0" y="6415560"/>
            <a:ext cx="249840" cy="433080"/>
          </a:xfrm>
          <a:custGeom>
            <a:avLst/>
            <a:gdLst/>
            <a:ahLst/>
            <a:cxnLst/>
            <a:rect l="0" t="0" r="r" b="b"/>
            <a:pathLst>
              <a:path w="694" h="1203">
                <a:moveTo>
                  <a:pt x="0" y="0"/>
                </a:moveTo>
                <a:lnTo>
                  <a:pt x="694" y="1203"/>
                </a:lnTo>
                <a:lnTo>
                  <a:pt x="0" y="1203"/>
                </a:lnTo>
                <a:lnTo>
                  <a:pt x="0" y="0"/>
                </a:lnTo>
                <a:close/>
              </a:path>
            </a:pathLst>
          </a:custGeom>
          <a:solidFill>
            <a:srgbClr val="1C1C1C"/>
          </a:solidFill>
          <a:ln w="0">
            <a:noFill/>
          </a:ln>
        </p:spPr>
      </p:sp>
      <p:sp>
        <p:nvSpPr>
          <p:cNvPr id="1443" name="Freeform 1442"/>
          <p:cNvSpPr/>
          <p:nvPr/>
        </p:nvSpPr>
        <p:spPr>
          <a:xfrm>
            <a:off x="4007160" y="0"/>
            <a:ext cx="31680" cy="54360"/>
          </a:xfrm>
          <a:custGeom>
            <a:avLst/>
            <a:gdLst/>
            <a:ahLst/>
            <a:cxnLst/>
            <a:rect l="0" t="0" r="r" b="b"/>
            <a:pathLst>
              <a:path w="88" h="151">
                <a:moveTo>
                  <a:pt x="88" y="0"/>
                </a:moveTo>
                <a:lnTo>
                  <a:pt x="88" y="151"/>
                </a:lnTo>
                <a:lnTo>
                  <a:pt x="0" y="0"/>
                </a:lnTo>
                <a:lnTo>
                  <a:pt x="88" y="0"/>
                </a:lnTo>
                <a:close/>
              </a:path>
            </a:pathLst>
          </a:custGeom>
          <a:solidFill>
            <a:srgbClr val="000101"/>
          </a:solidFill>
          <a:ln w="0">
            <a:noFill/>
          </a:ln>
        </p:spPr>
      </p:sp>
      <p:sp>
        <p:nvSpPr>
          <p:cNvPr id="1444" name="Freeform 1443"/>
          <p:cNvSpPr/>
          <p:nvPr/>
        </p:nvSpPr>
        <p:spPr>
          <a:xfrm>
            <a:off x="3975840" y="0"/>
            <a:ext cx="63000" cy="108360"/>
          </a:xfrm>
          <a:custGeom>
            <a:avLst/>
            <a:gdLst/>
            <a:ahLst/>
            <a:cxnLst/>
            <a:rect l="0" t="0" r="r" b="b"/>
            <a:pathLst>
              <a:path w="175" h="301">
                <a:moveTo>
                  <a:pt x="87" y="0"/>
                </a:moveTo>
                <a:lnTo>
                  <a:pt x="175" y="151"/>
                </a:lnTo>
                <a:lnTo>
                  <a:pt x="175" y="301"/>
                </a:lnTo>
                <a:lnTo>
                  <a:pt x="0" y="0"/>
                </a:lnTo>
                <a:lnTo>
                  <a:pt x="87" y="0"/>
                </a:lnTo>
                <a:close/>
              </a:path>
            </a:pathLst>
          </a:custGeom>
          <a:solidFill>
            <a:srgbClr val="010202"/>
          </a:solidFill>
          <a:ln w="0">
            <a:noFill/>
          </a:ln>
        </p:spPr>
      </p:sp>
      <p:sp>
        <p:nvSpPr>
          <p:cNvPr id="1445" name="Freeform 1444"/>
          <p:cNvSpPr/>
          <p:nvPr/>
        </p:nvSpPr>
        <p:spPr>
          <a:xfrm>
            <a:off x="3944880" y="0"/>
            <a:ext cx="93960" cy="162360"/>
          </a:xfrm>
          <a:custGeom>
            <a:avLst/>
            <a:gdLst/>
            <a:ahLst/>
            <a:cxnLst/>
            <a:rect l="0" t="0" r="r" b="b"/>
            <a:pathLst>
              <a:path w="261" h="451">
                <a:moveTo>
                  <a:pt x="86" y="0"/>
                </a:moveTo>
                <a:lnTo>
                  <a:pt x="261" y="301"/>
                </a:lnTo>
                <a:lnTo>
                  <a:pt x="261" y="451"/>
                </a:lnTo>
                <a:lnTo>
                  <a:pt x="0" y="0"/>
                </a:lnTo>
                <a:lnTo>
                  <a:pt x="86" y="0"/>
                </a:lnTo>
                <a:close/>
              </a:path>
            </a:pathLst>
          </a:custGeom>
          <a:solidFill>
            <a:srgbClr val="010303"/>
          </a:solidFill>
          <a:ln w="0">
            <a:noFill/>
          </a:ln>
        </p:spPr>
      </p:sp>
      <p:sp>
        <p:nvSpPr>
          <p:cNvPr id="1446" name="Freeform 1445"/>
          <p:cNvSpPr/>
          <p:nvPr/>
        </p:nvSpPr>
        <p:spPr>
          <a:xfrm>
            <a:off x="3913560" y="0"/>
            <a:ext cx="125280" cy="216360"/>
          </a:xfrm>
          <a:custGeom>
            <a:avLst/>
            <a:gdLst/>
            <a:ahLst/>
            <a:cxnLst/>
            <a:rect l="0" t="0" r="r" b="b"/>
            <a:pathLst>
              <a:path w="348" h="601">
                <a:moveTo>
                  <a:pt x="88" y="0"/>
                </a:moveTo>
                <a:lnTo>
                  <a:pt x="348" y="451"/>
                </a:lnTo>
                <a:lnTo>
                  <a:pt x="348" y="601"/>
                </a:lnTo>
                <a:lnTo>
                  <a:pt x="0" y="0"/>
                </a:lnTo>
                <a:lnTo>
                  <a:pt x="88" y="0"/>
                </a:lnTo>
                <a:close/>
              </a:path>
            </a:pathLst>
          </a:custGeom>
          <a:solidFill>
            <a:srgbClr val="010404"/>
          </a:solidFill>
          <a:ln w="0">
            <a:noFill/>
          </a:ln>
        </p:spPr>
      </p:sp>
      <p:sp>
        <p:nvSpPr>
          <p:cNvPr id="1447" name="Freeform 1446"/>
          <p:cNvSpPr/>
          <p:nvPr/>
        </p:nvSpPr>
        <p:spPr>
          <a:xfrm>
            <a:off x="3882240" y="0"/>
            <a:ext cx="156600" cy="270720"/>
          </a:xfrm>
          <a:custGeom>
            <a:avLst/>
            <a:gdLst/>
            <a:ahLst/>
            <a:cxnLst/>
            <a:rect l="0" t="0" r="r" b="b"/>
            <a:pathLst>
              <a:path w="435" h="752">
                <a:moveTo>
                  <a:pt x="87" y="0"/>
                </a:moveTo>
                <a:lnTo>
                  <a:pt x="435" y="601"/>
                </a:lnTo>
                <a:lnTo>
                  <a:pt x="435" y="752"/>
                </a:lnTo>
                <a:lnTo>
                  <a:pt x="0" y="0"/>
                </a:lnTo>
                <a:lnTo>
                  <a:pt x="87" y="0"/>
                </a:lnTo>
                <a:close/>
              </a:path>
            </a:pathLst>
          </a:custGeom>
          <a:solidFill>
            <a:srgbClr val="020505"/>
          </a:solidFill>
          <a:ln w="0">
            <a:noFill/>
          </a:ln>
        </p:spPr>
      </p:sp>
      <p:sp>
        <p:nvSpPr>
          <p:cNvPr id="1448" name="Freeform 1447"/>
          <p:cNvSpPr/>
          <p:nvPr/>
        </p:nvSpPr>
        <p:spPr>
          <a:xfrm>
            <a:off x="3850920" y="0"/>
            <a:ext cx="187920" cy="324720"/>
          </a:xfrm>
          <a:custGeom>
            <a:avLst/>
            <a:gdLst/>
            <a:ahLst/>
            <a:cxnLst/>
            <a:rect l="0" t="0" r="r" b="b"/>
            <a:pathLst>
              <a:path w="522" h="902">
                <a:moveTo>
                  <a:pt x="87" y="0"/>
                </a:moveTo>
                <a:lnTo>
                  <a:pt x="522" y="752"/>
                </a:lnTo>
                <a:lnTo>
                  <a:pt x="522" y="902"/>
                </a:lnTo>
                <a:lnTo>
                  <a:pt x="0" y="0"/>
                </a:lnTo>
                <a:lnTo>
                  <a:pt x="87" y="0"/>
                </a:lnTo>
                <a:close/>
              </a:path>
            </a:pathLst>
          </a:custGeom>
          <a:solidFill>
            <a:srgbClr val="020606"/>
          </a:solidFill>
          <a:ln w="0">
            <a:noFill/>
          </a:ln>
        </p:spPr>
      </p:sp>
      <p:sp>
        <p:nvSpPr>
          <p:cNvPr id="1449" name="Freeform 1448"/>
          <p:cNvSpPr/>
          <p:nvPr/>
        </p:nvSpPr>
        <p:spPr>
          <a:xfrm>
            <a:off x="3819960" y="0"/>
            <a:ext cx="218880" cy="378720"/>
          </a:xfrm>
          <a:custGeom>
            <a:avLst/>
            <a:gdLst/>
            <a:ahLst/>
            <a:cxnLst/>
            <a:rect l="0" t="0" r="r" b="b"/>
            <a:pathLst>
              <a:path w="608" h="1052">
                <a:moveTo>
                  <a:pt x="87" y="0"/>
                </a:moveTo>
                <a:lnTo>
                  <a:pt x="608" y="902"/>
                </a:lnTo>
                <a:lnTo>
                  <a:pt x="608" y="1052"/>
                </a:lnTo>
                <a:lnTo>
                  <a:pt x="0" y="0"/>
                </a:lnTo>
                <a:lnTo>
                  <a:pt x="87" y="0"/>
                </a:lnTo>
                <a:close/>
              </a:path>
            </a:pathLst>
          </a:custGeom>
          <a:solidFill>
            <a:srgbClr val="020606"/>
          </a:solidFill>
          <a:ln w="0">
            <a:noFill/>
          </a:ln>
        </p:spPr>
      </p:sp>
      <p:sp>
        <p:nvSpPr>
          <p:cNvPr id="1450" name="Freeform 1449"/>
          <p:cNvSpPr/>
          <p:nvPr/>
        </p:nvSpPr>
        <p:spPr>
          <a:xfrm>
            <a:off x="3788640" y="0"/>
            <a:ext cx="250200" cy="432720"/>
          </a:xfrm>
          <a:custGeom>
            <a:avLst/>
            <a:gdLst/>
            <a:ahLst/>
            <a:cxnLst/>
            <a:rect l="0" t="0" r="r" b="b"/>
            <a:pathLst>
              <a:path w="695" h="1202">
                <a:moveTo>
                  <a:pt x="87" y="0"/>
                </a:moveTo>
                <a:lnTo>
                  <a:pt x="695" y="1052"/>
                </a:lnTo>
                <a:lnTo>
                  <a:pt x="695" y="1202"/>
                </a:lnTo>
                <a:lnTo>
                  <a:pt x="0" y="0"/>
                </a:lnTo>
                <a:lnTo>
                  <a:pt x="87" y="0"/>
                </a:lnTo>
                <a:close/>
              </a:path>
            </a:pathLst>
          </a:custGeom>
          <a:solidFill>
            <a:srgbClr val="030707"/>
          </a:solidFill>
          <a:ln w="0">
            <a:noFill/>
          </a:ln>
        </p:spPr>
      </p:sp>
      <p:sp>
        <p:nvSpPr>
          <p:cNvPr id="1451" name="Freeform 1450"/>
          <p:cNvSpPr/>
          <p:nvPr/>
        </p:nvSpPr>
        <p:spPr>
          <a:xfrm>
            <a:off x="3757320" y="0"/>
            <a:ext cx="281520" cy="486720"/>
          </a:xfrm>
          <a:custGeom>
            <a:avLst/>
            <a:gdLst/>
            <a:ahLst/>
            <a:cxnLst/>
            <a:rect l="0" t="0" r="r" b="b"/>
            <a:pathLst>
              <a:path w="782" h="1352">
                <a:moveTo>
                  <a:pt x="87" y="0"/>
                </a:moveTo>
                <a:lnTo>
                  <a:pt x="782" y="1202"/>
                </a:lnTo>
                <a:lnTo>
                  <a:pt x="782" y="1352"/>
                </a:lnTo>
                <a:lnTo>
                  <a:pt x="0" y="0"/>
                </a:lnTo>
                <a:lnTo>
                  <a:pt x="87" y="0"/>
                </a:lnTo>
                <a:close/>
              </a:path>
            </a:pathLst>
          </a:custGeom>
          <a:solidFill>
            <a:srgbClr val="030808"/>
          </a:solidFill>
          <a:ln w="0">
            <a:noFill/>
          </a:ln>
        </p:spPr>
      </p:sp>
      <p:sp>
        <p:nvSpPr>
          <p:cNvPr id="1452" name="Freeform 1451"/>
          <p:cNvSpPr/>
          <p:nvPr/>
        </p:nvSpPr>
        <p:spPr>
          <a:xfrm>
            <a:off x="3726360" y="0"/>
            <a:ext cx="312480" cy="541080"/>
          </a:xfrm>
          <a:custGeom>
            <a:avLst/>
            <a:gdLst/>
            <a:ahLst/>
            <a:cxnLst/>
            <a:rect l="0" t="0" r="r" b="b"/>
            <a:pathLst>
              <a:path w="868" h="1503">
                <a:moveTo>
                  <a:pt x="86" y="0"/>
                </a:moveTo>
                <a:lnTo>
                  <a:pt x="868" y="1352"/>
                </a:lnTo>
                <a:lnTo>
                  <a:pt x="868" y="1503"/>
                </a:lnTo>
                <a:lnTo>
                  <a:pt x="0" y="0"/>
                </a:lnTo>
                <a:lnTo>
                  <a:pt x="86" y="0"/>
                </a:lnTo>
                <a:close/>
              </a:path>
            </a:pathLst>
          </a:custGeom>
          <a:solidFill>
            <a:srgbClr val="030909"/>
          </a:solidFill>
          <a:ln w="0">
            <a:noFill/>
          </a:ln>
        </p:spPr>
      </p:sp>
      <p:sp>
        <p:nvSpPr>
          <p:cNvPr id="1453" name="Freeform 1452"/>
          <p:cNvSpPr/>
          <p:nvPr/>
        </p:nvSpPr>
        <p:spPr>
          <a:xfrm>
            <a:off x="3695040" y="0"/>
            <a:ext cx="343800" cy="595080"/>
          </a:xfrm>
          <a:custGeom>
            <a:avLst/>
            <a:gdLst/>
            <a:ahLst/>
            <a:cxnLst/>
            <a:rect l="0" t="0" r="r" b="b"/>
            <a:pathLst>
              <a:path w="955" h="1653">
                <a:moveTo>
                  <a:pt x="87" y="0"/>
                </a:moveTo>
                <a:lnTo>
                  <a:pt x="955" y="1503"/>
                </a:lnTo>
                <a:lnTo>
                  <a:pt x="955" y="1653"/>
                </a:lnTo>
                <a:lnTo>
                  <a:pt x="0" y="0"/>
                </a:lnTo>
                <a:lnTo>
                  <a:pt x="87" y="0"/>
                </a:lnTo>
                <a:close/>
              </a:path>
            </a:pathLst>
          </a:custGeom>
          <a:solidFill>
            <a:srgbClr val="030A0A"/>
          </a:solidFill>
          <a:ln w="0">
            <a:noFill/>
          </a:ln>
        </p:spPr>
      </p:sp>
      <p:sp>
        <p:nvSpPr>
          <p:cNvPr id="1454" name="Freeform 1453"/>
          <p:cNvSpPr/>
          <p:nvPr/>
        </p:nvSpPr>
        <p:spPr>
          <a:xfrm>
            <a:off x="3663720" y="0"/>
            <a:ext cx="375120" cy="649080"/>
          </a:xfrm>
          <a:custGeom>
            <a:avLst/>
            <a:gdLst/>
            <a:ahLst/>
            <a:cxnLst/>
            <a:rect l="0" t="0" r="r" b="b"/>
            <a:pathLst>
              <a:path w="1042" h="1803">
                <a:moveTo>
                  <a:pt x="87" y="0"/>
                </a:moveTo>
                <a:lnTo>
                  <a:pt x="1042" y="1653"/>
                </a:lnTo>
                <a:lnTo>
                  <a:pt x="1042" y="1803"/>
                </a:lnTo>
                <a:lnTo>
                  <a:pt x="0" y="0"/>
                </a:lnTo>
                <a:lnTo>
                  <a:pt x="87" y="0"/>
                </a:lnTo>
                <a:close/>
              </a:path>
            </a:pathLst>
          </a:custGeom>
          <a:solidFill>
            <a:srgbClr val="040B0B"/>
          </a:solidFill>
          <a:ln w="0">
            <a:noFill/>
          </a:ln>
        </p:spPr>
      </p:sp>
      <p:sp>
        <p:nvSpPr>
          <p:cNvPr id="1455" name="Freeform 1454"/>
          <p:cNvSpPr/>
          <p:nvPr/>
        </p:nvSpPr>
        <p:spPr>
          <a:xfrm>
            <a:off x="3632400" y="0"/>
            <a:ext cx="406440" cy="703080"/>
          </a:xfrm>
          <a:custGeom>
            <a:avLst/>
            <a:gdLst/>
            <a:ahLst/>
            <a:cxnLst/>
            <a:rect l="0" t="0" r="r" b="b"/>
            <a:pathLst>
              <a:path w="1129" h="1953">
                <a:moveTo>
                  <a:pt x="87" y="0"/>
                </a:moveTo>
                <a:lnTo>
                  <a:pt x="1129" y="1803"/>
                </a:lnTo>
                <a:lnTo>
                  <a:pt x="1129" y="1953"/>
                </a:lnTo>
                <a:lnTo>
                  <a:pt x="0" y="0"/>
                </a:lnTo>
                <a:lnTo>
                  <a:pt x="87" y="0"/>
                </a:lnTo>
                <a:close/>
              </a:path>
            </a:pathLst>
          </a:custGeom>
          <a:solidFill>
            <a:srgbClr val="040C0C"/>
          </a:solidFill>
          <a:ln w="0">
            <a:noFill/>
          </a:ln>
        </p:spPr>
      </p:sp>
      <p:sp>
        <p:nvSpPr>
          <p:cNvPr id="1456" name="Freeform 1455"/>
          <p:cNvSpPr/>
          <p:nvPr/>
        </p:nvSpPr>
        <p:spPr>
          <a:xfrm>
            <a:off x="3601440" y="0"/>
            <a:ext cx="437400" cy="757080"/>
          </a:xfrm>
          <a:custGeom>
            <a:avLst/>
            <a:gdLst/>
            <a:ahLst/>
            <a:cxnLst/>
            <a:rect l="0" t="0" r="r" b="b"/>
            <a:pathLst>
              <a:path w="1215" h="2103">
                <a:moveTo>
                  <a:pt x="86" y="0"/>
                </a:moveTo>
                <a:lnTo>
                  <a:pt x="1215" y="1953"/>
                </a:lnTo>
                <a:lnTo>
                  <a:pt x="1215" y="2103"/>
                </a:lnTo>
                <a:lnTo>
                  <a:pt x="0" y="0"/>
                </a:lnTo>
                <a:lnTo>
                  <a:pt x="86" y="0"/>
                </a:lnTo>
                <a:close/>
              </a:path>
            </a:pathLst>
          </a:custGeom>
          <a:solidFill>
            <a:srgbClr val="040D0D"/>
          </a:solidFill>
          <a:ln w="0">
            <a:noFill/>
          </a:ln>
        </p:spPr>
      </p:sp>
      <p:sp>
        <p:nvSpPr>
          <p:cNvPr id="1457" name="Freeform 1456"/>
          <p:cNvSpPr/>
          <p:nvPr/>
        </p:nvSpPr>
        <p:spPr>
          <a:xfrm>
            <a:off x="3570120" y="0"/>
            <a:ext cx="468720" cy="811440"/>
          </a:xfrm>
          <a:custGeom>
            <a:avLst/>
            <a:gdLst/>
            <a:ahLst/>
            <a:cxnLst/>
            <a:rect l="0" t="0" r="r" b="b"/>
            <a:pathLst>
              <a:path w="1302" h="2254">
                <a:moveTo>
                  <a:pt x="87" y="0"/>
                </a:moveTo>
                <a:lnTo>
                  <a:pt x="1302" y="2103"/>
                </a:lnTo>
                <a:lnTo>
                  <a:pt x="1302" y="2254"/>
                </a:lnTo>
                <a:lnTo>
                  <a:pt x="0" y="0"/>
                </a:lnTo>
                <a:lnTo>
                  <a:pt x="87" y="0"/>
                </a:lnTo>
                <a:close/>
              </a:path>
            </a:pathLst>
          </a:custGeom>
          <a:solidFill>
            <a:srgbClr val="050E0E"/>
          </a:solidFill>
          <a:ln w="0">
            <a:noFill/>
          </a:ln>
        </p:spPr>
      </p:sp>
      <p:sp>
        <p:nvSpPr>
          <p:cNvPr id="1458" name="Freeform 1457"/>
          <p:cNvSpPr/>
          <p:nvPr/>
        </p:nvSpPr>
        <p:spPr>
          <a:xfrm>
            <a:off x="3538800" y="0"/>
            <a:ext cx="500040" cy="865440"/>
          </a:xfrm>
          <a:custGeom>
            <a:avLst/>
            <a:gdLst/>
            <a:ahLst/>
            <a:cxnLst/>
            <a:rect l="0" t="0" r="r" b="b"/>
            <a:pathLst>
              <a:path w="1389" h="2404">
                <a:moveTo>
                  <a:pt x="87" y="0"/>
                </a:moveTo>
                <a:lnTo>
                  <a:pt x="1389" y="2254"/>
                </a:lnTo>
                <a:lnTo>
                  <a:pt x="1389" y="2404"/>
                </a:lnTo>
                <a:lnTo>
                  <a:pt x="0" y="0"/>
                </a:lnTo>
                <a:lnTo>
                  <a:pt x="87" y="0"/>
                </a:lnTo>
                <a:close/>
              </a:path>
            </a:pathLst>
          </a:custGeom>
          <a:solidFill>
            <a:srgbClr val="050F0F"/>
          </a:solidFill>
          <a:ln w="0">
            <a:noFill/>
          </a:ln>
        </p:spPr>
      </p:sp>
      <p:sp>
        <p:nvSpPr>
          <p:cNvPr id="1459" name="Freeform 1458"/>
          <p:cNvSpPr/>
          <p:nvPr/>
        </p:nvSpPr>
        <p:spPr>
          <a:xfrm>
            <a:off x="3507840" y="0"/>
            <a:ext cx="531000" cy="919440"/>
          </a:xfrm>
          <a:custGeom>
            <a:avLst/>
            <a:gdLst/>
            <a:ahLst/>
            <a:cxnLst/>
            <a:rect l="0" t="0" r="r" b="b"/>
            <a:pathLst>
              <a:path w="1475" h="2554">
                <a:moveTo>
                  <a:pt x="86" y="0"/>
                </a:moveTo>
                <a:lnTo>
                  <a:pt x="1475" y="2404"/>
                </a:lnTo>
                <a:lnTo>
                  <a:pt x="1475" y="2554"/>
                </a:lnTo>
                <a:lnTo>
                  <a:pt x="0" y="0"/>
                </a:lnTo>
                <a:lnTo>
                  <a:pt x="86" y="0"/>
                </a:lnTo>
                <a:close/>
              </a:path>
            </a:pathLst>
          </a:custGeom>
          <a:solidFill>
            <a:srgbClr val="050F0F"/>
          </a:solidFill>
          <a:ln w="0">
            <a:noFill/>
          </a:ln>
        </p:spPr>
      </p:sp>
      <p:sp>
        <p:nvSpPr>
          <p:cNvPr id="1460" name="Freeform 1459"/>
          <p:cNvSpPr/>
          <p:nvPr/>
        </p:nvSpPr>
        <p:spPr>
          <a:xfrm>
            <a:off x="3476520" y="0"/>
            <a:ext cx="562320" cy="973440"/>
          </a:xfrm>
          <a:custGeom>
            <a:avLst/>
            <a:gdLst/>
            <a:ahLst/>
            <a:cxnLst/>
            <a:rect l="0" t="0" r="r" b="b"/>
            <a:pathLst>
              <a:path w="1562" h="2704">
                <a:moveTo>
                  <a:pt x="87" y="0"/>
                </a:moveTo>
                <a:lnTo>
                  <a:pt x="1562" y="2554"/>
                </a:lnTo>
                <a:lnTo>
                  <a:pt x="1562" y="2704"/>
                </a:lnTo>
                <a:lnTo>
                  <a:pt x="0" y="0"/>
                </a:lnTo>
                <a:lnTo>
                  <a:pt x="87" y="0"/>
                </a:lnTo>
                <a:close/>
              </a:path>
            </a:pathLst>
          </a:custGeom>
          <a:solidFill>
            <a:srgbClr val="061010"/>
          </a:solidFill>
          <a:ln w="0">
            <a:noFill/>
          </a:ln>
        </p:spPr>
      </p:sp>
      <p:sp>
        <p:nvSpPr>
          <p:cNvPr id="1461" name="Freeform 1460"/>
          <p:cNvSpPr/>
          <p:nvPr/>
        </p:nvSpPr>
        <p:spPr>
          <a:xfrm>
            <a:off x="3445200" y="0"/>
            <a:ext cx="593640" cy="1027800"/>
          </a:xfrm>
          <a:custGeom>
            <a:avLst/>
            <a:gdLst/>
            <a:ahLst/>
            <a:cxnLst/>
            <a:rect l="0" t="0" r="r" b="b"/>
            <a:pathLst>
              <a:path w="1649" h="2855">
                <a:moveTo>
                  <a:pt x="87" y="0"/>
                </a:moveTo>
                <a:lnTo>
                  <a:pt x="1649" y="2704"/>
                </a:lnTo>
                <a:lnTo>
                  <a:pt x="1649" y="2855"/>
                </a:lnTo>
                <a:lnTo>
                  <a:pt x="0" y="0"/>
                </a:lnTo>
                <a:lnTo>
                  <a:pt x="87" y="0"/>
                </a:lnTo>
                <a:close/>
              </a:path>
            </a:pathLst>
          </a:custGeom>
          <a:solidFill>
            <a:srgbClr val="061111"/>
          </a:solidFill>
          <a:ln w="0">
            <a:noFill/>
          </a:ln>
        </p:spPr>
      </p:sp>
      <p:sp>
        <p:nvSpPr>
          <p:cNvPr id="1462" name="Freeform 1461"/>
          <p:cNvSpPr/>
          <p:nvPr/>
        </p:nvSpPr>
        <p:spPr>
          <a:xfrm>
            <a:off x="3413880" y="0"/>
            <a:ext cx="624960" cy="1081800"/>
          </a:xfrm>
          <a:custGeom>
            <a:avLst/>
            <a:gdLst/>
            <a:ahLst/>
            <a:cxnLst/>
            <a:rect l="0" t="0" r="r" b="b"/>
            <a:pathLst>
              <a:path w="1736" h="3005">
                <a:moveTo>
                  <a:pt x="88" y="0"/>
                </a:moveTo>
                <a:lnTo>
                  <a:pt x="1736" y="2855"/>
                </a:lnTo>
                <a:lnTo>
                  <a:pt x="1736" y="3005"/>
                </a:lnTo>
                <a:lnTo>
                  <a:pt x="0" y="0"/>
                </a:lnTo>
                <a:lnTo>
                  <a:pt x="88" y="0"/>
                </a:lnTo>
                <a:close/>
              </a:path>
            </a:pathLst>
          </a:custGeom>
          <a:solidFill>
            <a:srgbClr val="061212"/>
          </a:solidFill>
          <a:ln w="0">
            <a:noFill/>
          </a:ln>
        </p:spPr>
      </p:sp>
      <p:sp>
        <p:nvSpPr>
          <p:cNvPr id="1463" name="Freeform 1462"/>
          <p:cNvSpPr/>
          <p:nvPr/>
        </p:nvSpPr>
        <p:spPr>
          <a:xfrm>
            <a:off x="3382920" y="0"/>
            <a:ext cx="655920" cy="1135800"/>
          </a:xfrm>
          <a:custGeom>
            <a:avLst/>
            <a:gdLst/>
            <a:ahLst/>
            <a:cxnLst/>
            <a:rect l="0" t="0" r="r" b="b"/>
            <a:pathLst>
              <a:path w="1822" h="3155">
                <a:moveTo>
                  <a:pt x="86" y="0"/>
                </a:moveTo>
                <a:lnTo>
                  <a:pt x="1822" y="3005"/>
                </a:lnTo>
                <a:lnTo>
                  <a:pt x="1822" y="3155"/>
                </a:lnTo>
                <a:lnTo>
                  <a:pt x="0" y="0"/>
                </a:lnTo>
                <a:lnTo>
                  <a:pt x="86" y="0"/>
                </a:lnTo>
                <a:close/>
              </a:path>
            </a:pathLst>
          </a:custGeom>
          <a:solidFill>
            <a:srgbClr val="071313"/>
          </a:solidFill>
          <a:ln w="0">
            <a:noFill/>
          </a:ln>
        </p:spPr>
      </p:sp>
      <p:sp>
        <p:nvSpPr>
          <p:cNvPr id="1464" name="Freeform 1463"/>
          <p:cNvSpPr/>
          <p:nvPr/>
        </p:nvSpPr>
        <p:spPr>
          <a:xfrm>
            <a:off x="3351600" y="0"/>
            <a:ext cx="687240" cy="1189800"/>
          </a:xfrm>
          <a:custGeom>
            <a:avLst/>
            <a:gdLst/>
            <a:ahLst/>
            <a:cxnLst/>
            <a:rect l="0" t="0" r="r" b="b"/>
            <a:pathLst>
              <a:path w="1909" h="3305">
                <a:moveTo>
                  <a:pt x="87" y="0"/>
                </a:moveTo>
                <a:lnTo>
                  <a:pt x="1909" y="3155"/>
                </a:lnTo>
                <a:lnTo>
                  <a:pt x="1909" y="3305"/>
                </a:lnTo>
                <a:lnTo>
                  <a:pt x="0" y="0"/>
                </a:lnTo>
                <a:lnTo>
                  <a:pt x="87" y="0"/>
                </a:lnTo>
                <a:close/>
              </a:path>
            </a:pathLst>
          </a:custGeom>
          <a:solidFill>
            <a:srgbClr val="071414"/>
          </a:solidFill>
          <a:ln w="0">
            <a:noFill/>
          </a:ln>
        </p:spPr>
      </p:sp>
      <p:sp>
        <p:nvSpPr>
          <p:cNvPr id="1465" name="Freeform 1464"/>
          <p:cNvSpPr/>
          <p:nvPr/>
        </p:nvSpPr>
        <p:spPr>
          <a:xfrm>
            <a:off x="3320280" y="0"/>
            <a:ext cx="718560" cy="1243800"/>
          </a:xfrm>
          <a:custGeom>
            <a:avLst/>
            <a:gdLst/>
            <a:ahLst/>
            <a:cxnLst/>
            <a:rect l="0" t="0" r="r" b="b"/>
            <a:pathLst>
              <a:path w="1996" h="3455">
                <a:moveTo>
                  <a:pt x="87" y="0"/>
                </a:moveTo>
                <a:lnTo>
                  <a:pt x="1996" y="3305"/>
                </a:lnTo>
                <a:lnTo>
                  <a:pt x="1996" y="3455"/>
                </a:lnTo>
                <a:lnTo>
                  <a:pt x="0" y="0"/>
                </a:lnTo>
                <a:lnTo>
                  <a:pt x="87" y="0"/>
                </a:lnTo>
                <a:close/>
              </a:path>
            </a:pathLst>
          </a:custGeom>
          <a:solidFill>
            <a:srgbClr val="071515"/>
          </a:solidFill>
          <a:ln w="0">
            <a:noFill/>
          </a:ln>
        </p:spPr>
      </p:sp>
      <p:sp>
        <p:nvSpPr>
          <p:cNvPr id="1466" name="Freeform 1465"/>
          <p:cNvSpPr/>
          <p:nvPr/>
        </p:nvSpPr>
        <p:spPr>
          <a:xfrm>
            <a:off x="3288960" y="0"/>
            <a:ext cx="749880" cy="1298160"/>
          </a:xfrm>
          <a:custGeom>
            <a:avLst/>
            <a:gdLst/>
            <a:ahLst/>
            <a:cxnLst/>
            <a:rect l="0" t="0" r="r" b="b"/>
            <a:pathLst>
              <a:path w="2083" h="3606">
                <a:moveTo>
                  <a:pt x="87" y="0"/>
                </a:moveTo>
                <a:lnTo>
                  <a:pt x="2083" y="3455"/>
                </a:lnTo>
                <a:lnTo>
                  <a:pt x="2083" y="3606"/>
                </a:lnTo>
                <a:lnTo>
                  <a:pt x="0" y="0"/>
                </a:lnTo>
                <a:lnTo>
                  <a:pt x="87" y="0"/>
                </a:lnTo>
                <a:close/>
              </a:path>
            </a:pathLst>
          </a:custGeom>
          <a:solidFill>
            <a:srgbClr val="071616"/>
          </a:solidFill>
          <a:ln w="0">
            <a:noFill/>
          </a:ln>
        </p:spPr>
      </p:sp>
      <p:sp>
        <p:nvSpPr>
          <p:cNvPr id="1467" name="Freeform 1466"/>
          <p:cNvSpPr/>
          <p:nvPr/>
        </p:nvSpPr>
        <p:spPr>
          <a:xfrm>
            <a:off x="3258000" y="0"/>
            <a:ext cx="780840" cy="1352160"/>
          </a:xfrm>
          <a:custGeom>
            <a:avLst/>
            <a:gdLst/>
            <a:ahLst/>
            <a:cxnLst/>
            <a:rect l="0" t="0" r="r" b="b"/>
            <a:pathLst>
              <a:path w="2169" h="3756">
                <a:moveTo>
                  <a:pt x="86" y="0"/>
                </a:moveTo>
                <a:lnTo>
                  <a:pt x="2169" y="3606"/>
                </a:lnTo>
                <a:lnTo>
                  <a:pt x="2169" y="3756"/>
                </a:lnTo>
                <a:lnTo>
                  <a:pt x="0" y="0"/>
                </a:lnTo>
                <a:lnTo>
                  <a:pt x="86" y="0"/>
                </a:lnTo>
                <a:close/>
              </a:path>
            </a:pathLst>
          </a:custGeom>
          <a:solidFill>
            <a:srgbClr val="081717"/>
          </a:solidFill>
          <a:ln w="0">
            <a:noFill/>
          </a:ln>
        </p:spPr>
      </p:sp>
      <p:sp>
        <p:nvSpPr>
          <p:cNvPr id="1468" name="Freeform 1467"/>
          <p:cNvSpPr/>
          <p:nvPr/>
        </p:nvSpPr>
        <p:spPr>
          <a:xfrm>
            <a:off x="3226680" y="0"/>
            <a:ext cx="812160" cy="1406160"/>
          </a:xfrm>
          <a:custGeom>
            <a:avLst/>
            <a:gdLst/>
            <a:ahLst/>
            <a:cxnLst/>
            <a:rect l="0" t="0" r="r" b="b"/>
            <a:pathLst>
              <a:path w="2256" h="3906">
                <a:moveTo>
                  <a:pt x="87" y="0"/>
                </a:moveTo>
                <a:lnTo>
                  <a:pt x="2256" y="3756"/>
                </a:lnTo>
                <a:lnTo>
                  <a:pt x="2256" y="3906"/>
                </a:lnTo>
                <a:lnTo>
                  <a:pt x="0" y="0"/>
                </a:lnTo>
                <a:lnTo>
                  <a:pt x="87" y="0"/>
                </a:lnTo>
                <a:close/>
              </a:path>
            </a:pathLst>
          </a:custGeom>
          <a:solidFill>
            <a:srgbClr val="081818"/>
          </a:solidFill>
          <a:ln w="0">
            <a:noFill/>
          </a:ln>
        </p:spPr>
      </p:sp>
      <p:sp>
        <p:nvSpPr>
          <p:cNvPr id="1469" name="Freeform 1468"/>
          <p:cNvSpPr/>
          <p:nvPr/>
        </p:nvSpPr>
        <p:spPr>
          <a:xfrm>
            <a:off x="3195360" y="0"/>
            <a:ext cx="843480" cy="1460160"/>
          </a:xfrm>
          <a:custGeom>
            <a:avLst/>
            <a:gdLst/>
            <a:ahLst/>
            <a:cxnLst/>
            <a:rect l="0" t="0" r="r" b="b"/>
            <a:pathLst>
              <a:path w="2343" h="4056">
                <a:moveTo>
                  <a:pt x="87" y="0"/>
                </a:moveTo>
                <a:lnTo>
                  <a:pt x="2343" y="3906"/>
                </a:lnTo>
                <a:lnTo>
                  <a:pt x="2343" y="4056"/>
                </a:lnTo>
                <a:lnTo>
                  <a:pt x="0" y="0"/>
                </a:lnTo>
                <a:lnTo>
                  <a:pt x="87" y="0"/>
                </a:lnTo>
                <a:close/>
              </a:path>
            </a:pathLst>
          </a:custGeom>
          <a:solidFill>
            <a:srgbClr val="081818"/>
          </a:solidFill>
          <a:ln w="0">
            <a:noFill/>
          </a:ln>
        </p:spPr>
      </p:sp>
      <p:sp>
        <p:nvSpPr>
          <p:cNvPr id="1470" name="Freeform 1469"/>
          <p:cNvSpPr/>
          <p:nvPr/>
        </p:nvSpPr>
        <p:spPr>
          <a:xfrm>
            <a:off x="3164400" y="0"/>
            <a:ext cx="874440" cy="1514160"/>
          </a:xfrm>
          <a:custGeom>
            <a:avLst/>
            <a:gdLst/>
            <a:ahLst/>
            <a:cxnLst/>
            <a:rect l="0" t="0" r="r" b="b"/>
            <a:pathLst>
              <a:path w="2429" h="4206">
                <a:moveTo>
                  <a:pt x="86" y="0"/>
                </a:moveTo>
                <a:lnTo>
                  <a:pt x="2429" y="4056"/>
                </a:lnTo>
                <a:lnTo>
                  <a:pt x="2429" y="4206"/>
                </a:lnTo>
                <a:lnTo>
                  <a:pt x="0" y="0"/>
                </a:lnTo>
                <a:lnTo>
                  <a:pt x="86" y="0"/>
                </a:lnTo>
                <a:close/>
              </a:path>
            </a:pathLst>
          </a:custGeom>
          <a:solidFill>
            <a:srgbClr val="091919"/>
          </a:solidFill>
          <a:ln w="0">
            <a:noFill/>
          </a:ln>
        </p:spPr>
      </p:sp>
      <p:sp>
        <p:nvSpPr>
          <p:cNvPr id="1471" name="Freeform 1470"/>
          <p:cNvSpPr/>
          <p:nvPr/>
        </p:nvSpPr>
        <p:spPr>
          <a:xfrm>
            <a:off x="3133080" y="0"/>
            <a:ext cx="905760" cy="1568520"/>
          </a:xfrm>
          <a:custGeom>
            <a:avLst/>
            <a:gdLst/>
            <a:ahLst/>
            <a:cxnLst/>
            <a:rect l="0" t="0" r="r" b="b"/>
            <a:pathLst>
              <a:path w="2516" h="4357">
                <a:moveTo>
                  <a:pt x="87" y="0"/>
                </a:moveTo>
                <a:lnTo>
                  <a:pt x="2516" y="4206"/>
                </a:lnTo>
                <a:lnTo>
                  <a:pt x="2516" y="4357"/>
                </a:lnTo>
                <a:lnTo>
                  <a:pt x="0" y="0"/>
                </a:lnTo>
                <a:lnTo>
                  <a:pt x="87" y="0"/>
                </a:lnTo>
                <a:close/>
              </a:path>
            </a:pathLst>
          </a:custGeom>
          <a:solidFill>
            <a:srgbClr val="091A1A"/>
          </a:solidFill>
          <a:ln w="0">
            <a:noFill/>
          </a:ln>
        </p:spPr>
      </p:sp>
      <p:sp>
        <p:nvSpPr>
          <p:cNvPr id="1472" name="Freeform 1471"/>
          <p:cNvSpPr/>
          <p:nvPr/>
        </p:nvSpPr>
        <p:spPr>
          <a:xfrm>
            <a:off x="3101760" y="0"/>
            <a:ext cx="937080" cy="1622520"/>
          </a:xfrm>
          <a:custGeom>
            <a:avLst/>
            <a:gdLst/>
            <a:ahLst/>
            <a:cxnLst/>
            <a:rect l="0" t="0" r="r" b="b"/>
            <a:pathLst>
              <a:path w="2603" h="4507">
                <a:moveTo>
                  <a:pt x="87" y="0"/>
                </a:moveTo>
                <a:lnTo>
                  <a:pt x="2603" y="4357"/>
                </a:lnTo>
                <a:lnTo>
                  <a:pt x="2603" y="4507"/>
                </a:lnTo>
                <a:lnTo>
                  <a:pt x="0" y="0"/>
                </a:lnTo>
                <a:lnTo>
                  <a:pt x="87" y="0"/>
                </a:lnTo>
                <a:close/>
              </a:path>
            </a:pathLst>
          </a:custGeom>
          <a:solidFill>
            <a:srgbClr val="091B1B"/>
          </a:solidFill>
          <a:ln w="0">
            <a:noFill/>
          </a:ln>
        </p:spPr>
      </p:sp>
      <p:sp>
        <p:nvSpPr>
          <p:cNvPr id="1473" name="Freeform 1472"/>
          <p:cNvSpPr/>
          <p:nvPr/>
        </p:nvSpPr>
        <p:spPr>
          <a:xfrm>
            <a:off x="3070440" y="0"/>
            <a:ext cx="968400" cy="1676520"/>
          </a:xfrm>
          <a:custGeom>
            <a:avLst/>
            <a:gdLst/>
            <a:ahLst/>
            <a:cxnLst/>
            <a:rect l="0" t="0" r="r" b="b"/>
            <a:pathLst>
              <a:path w="2690" h="4657">
                <a:moveTo>
                  <a:pt x="87" y="0"/>
                </a:moveTo>
                <a:lnTo>
                  <a:pt x="2690" y="4507"/>
                </a:lnTo>
                <a:lnTo>
                  <a:pt x="2690" y="4657"/>
                </a:lnTo>
                <a:lnTo>
                  <a:pt x="0" y="0"/>
                </a:lnTo>
                <a:lnTo>
                  <a:pt x="87" y="0"/>
                </a:lnTo>
                <a:close/>
              </a:path>
            </a:pathLst>
          </a:custGeom>
          <a:solidFill>
            <a:srgbClr val="0A1C1C"/>
          </a:solidFill>
          <a:ln w="0">
            <a:noFill/>
          </a:ln>
        </p:spPr>
      </p:sp>
      <p:sp>
        <p:nvSpPr>
          <p:cNvPr id="1474" name="Freeform 1473"/>
          <p:cNvSpPr/>
          <p:nvPr/>
        </p:nvSpPr>
        <p:spPr>
          <a:xfrm>
            <a:off x="3039480" y="0"/>
            <a:ext cx="999360" cy="1730520"/>
          </a:xfrm>
          <a:custGeom>
            <a:avLst/>
            <a:gdLst/>
            <a:ahLst/>
            <a:cxnLst/>
            <a:rect l="0" t="0" r="r" b="b"/>
            <a:pathLst>
              <a:path w="2776" h="4807">
                <a:moveTo>
                  <a:pt x="86" y="0"/>
                </a:moveTo>
                <a:lnTo>
                  <a:pt x="2776" y="4657"/>
                </a:lnTo>
                <a:lnTo>
                  <a:pt x="2776" y="4807"/>
                </a:lnTo>
                <a:lnTo>
                  <a:pt x="0" y="0"/>
                </a:lnTo>
                <a:lnTo>
                  <a:pt x="86" y="0"/>
                </a:lnTo>
                <a:close/>
              </a:path>
            </a:pathLst>
          </a:custGeom>
          <a:solidFill>
            <a:srgbClr val="0A1D1D"/>
          </a:solidFill>
          <a:ln w="0">
            <a:noFill/>
          </a:ln>
        </p:spPr>
      </p:sp>
      <p:sp>
        <p:nvSpPr>
          <p:cNvPr id="1475" name="Freeform 1474"/>
          <p:cNvSpPr/>
          <p:nvPr/>
        </p:nvSpPr>
        <p:spPr>
          <a:xfrm>
            <a:off x="3008160" y="0"/>
            <a:ext cx="1030680" cy="1784520"/>
          </a:xfrm>
          <a:custGeom>
            <a:avLst/>
            <a:gdLst/>
            <a:ahLst/>
            <a:cxnLst/>
            <a:rect l="0" t="0" r="r" b="b"/>
            <a:pathLst>
              <a:path w="2863" h="4957">
                <a:moveTo>
                  <a:pt x="87" y="0"/>
                </a:moveTo>
                <a:lnTo>
                  <a:pt x="2863" y="4807"/>
                </a:lnTo>
                <a:lnTo>
                  <a:pt x="2863" y="4957"/>
                </a:lnTo>
                <a:lnTo>
                  <a:pt x="0" y="0"/>
                </a:lnTo>
                <a:lnTo>
                  <a:pt x="87" y="0"/>
                </a:lnTo>
                <a:close/>
              </a:path>
            </a:pathLst>
          </a:custGeom>
          <a:solidFill>
            <a:srgbClr val="0A1E1E"/>
          </a:solidFill>
          <a:ln w="0">
            <a:noFill/>
          </a:ln>
        </p:spPr>
      </p:sp>
      <p:sp>
        <p:nvSpPr>
          <p:cNvPr id="1476" name="Freeform 1475"/>
          <p:cNvSpPr/>
          <p:nvPr/>
        </p:nvSpPr>
        <p:spPr>
          <a:xfrm>
            <a:off x="2976840" y="0"/>
            <a:ext cx="1062000" cy="1838880"/>
          </a:xfrm>
          <a:custGeom>
            <a:avLst/>
            <a:gdLst/>
            <a:ahLst/>
            <a:cxnLst/>
            <a:rect l="0" t="0" r="r" b="b"/>
            <a:pathLst>
              <a:path w="2950" h="5108">
                <a:moveTo>
                  <a:pt x="87" y="0"/>
                </a:moveTo>
                <a:lnTo>
                  <a:pt x="2950" y="4957"/>
                </a:lnTo>
                <a:lnTo>
                  <a:pt x="2950" y="5108"/>
                </a:lnTo>
                <a:lnTo>
                  <a:pt x="0" y="0"/>
                </a:lnTo>
                <a:lnTo>
                  <a:pt x="87" y="0"/>
                </a:lnTo>
                <a:close/>
              </a:path>
            </a:pathLst>
          </a:custGeom>
          <a:solidFill>
            <a:srgbClr val="0B1F1F"/>
          </a:solidFill>
          <a:ln w="0">
            <a:noFill/>
          </a:ln>
        </p:spPr>
      </p:sp>
      <p:sp>
        <p:nvSpPr>
          <p:cNvPr id="1477" name="Freeform 1476"/>
          <p:cNvSpPr/>
          <p:nvPr/>
        </p:nvSpPr>
        <p:spPr>
          <a:xfrm>
            <a:off x="2945520" y="0"/>
            <a:ext cx="1093320" cy="1892880"/>
          </a:xfrm>
          <a:custGeom>
            <a:avLst/>
            <a:gdLst/>
            <a:ahLst/>
            <a:cxnLst/>
            <a:rect l="0" t="0" r="r" b="b"/>
            <a:pathLst>
              <a:path w="3037" h="5258">
                <a:moveTo>
                  <a:pt x="87" y="0"/>
                </a:moveTo>
                <a:lnTo>
                  <a:pt x="3037" y="5108"/>
                </a:lnTo>
                <a:lnTo>
                  <a:pt x="3037" y="5258"/>
                </a:lnTo>
                <a:lnTo>
                  <a:pt x="0" y="0"/>
                </a:lnTo>
                <a:lnTo>
                  <a:pt x="87" y="0"/>
                </a:lnTo>
                <a:close/>
              </a:path>
            </a:pathLst>
          </a:custGeom>
          <a:solidFill>
            <a:srgbClr val="0B2020"/>
          </a:solidFill>
          <a:ln w="0">
            <a:noFill/>
          </a:ln>
        </p:spPr>
      </p:sp>
      <p:sp>
        <p:nvSpPr>
          <p:cNvPr id="1478" name="Freeform 1477"/>
          <p:cNvSpPr/>
          <p:nvPr/>
        </p:nvSpPr>
        <p:spPr>
          <a:xfrm>
            <a:off x="2914560" y="0"/>
            <a:ext cx="1124280" cy="1946880"/>
          </a:xfrm>
          <a:custGeom>
            <a:avLst/>
            <a:gdLst/>
            <a:ahLst/>
            <a:cxnLst/>
            <a:rect l="0" t="0" r="r" b="b"/>
            <a:pathLst>
              <a:path w="3123" h="5408">
                <a:moveTo>
                  <a:pt x="86" y="0"/>
                </a:moveTo>
                <a:lnTo>
                  <a:pt x="3123" y="5258"/>
                </a:lnTo>
                <a:lnTo>
                  <a:pt x="3123" y="5408"/>
                </a:lnTo>
                <a:lnTo>
                  <a:pt x="0" y="0"/>
                </a:lnTo>
                <a:lnTo>
                  <a:pt x="86" y="0"/>
                </a:lnTo>
                <a:close/>
              </a:path>
            </a:pathLst>
          </a:custGeom>
          <a:solidFill>
            <a:srgbClr val="0B2121"/>
          </a:solidFill>
          <a:ln w="0">
            <a:noFill/>
          </a:ln>
        </p:spPr>
      </p:sp>
      <p:sp>
        <p:nvSpPr>
          <p:cNvPr id="1479" name="Freeform 1478"/>
          <p:cNvSpPr/>
          <p:nvPr/>
        </p:nvSpPr>
        <p:spPr>
          <a:xfrm>
            <a:off x="2883240" y="0"/>
            <a:ext cx="1155600" cy="2000880"/>
          </a:xfrm>
          <a:custGeom>
            <a:avLst/>
            <a:gdLst/>
            <a:ahLst/>
            <a:cxnLst/>
            <a:rect l="0" t="0" r="r" b="b"/>
            <a:pathLst>
              <a:path w="3210" h="5558">
                <a:moveTo>
                  <a:pt x="88" y="0"/>
                </a:moveTo>
                <a:lnTo>
                  <a:pt x="3210" y="5408"/>
                </a:lnTo>
                <a:lnTo>
                  <a:pt x="3210" y="5558"/>
                </a:lnTo>
                <a:lnTo>
                  <a:pt x="0" y="0"/>
                </a:lnTo>
                <a:lnTo>
                  <a:pt x="88" y="0"/>
                </a:lnTo>
                <a:close/>
              </a:path>
            </a:pathLst>
          </a:custGeom>
          <a:solidFill>
            <a:srgbClr val="0B2121"/>
          </a:solidFill>
          <a:ln w="0">
            <a:noFill/>
          </a:ln>
        </p:spPr>
      </p:sp>
      <p:sp>
        <p:nvSpPr>
          <p:cNvPr id="1480" name="Freeform 1479"/>
          <p:cNvSpPr/>
          <p:nvPr/>
        </p:nvSpPr>
        <p:spPr>
          <a:xfrm>
            <a:off x="2851920" y="0"/>
            <a:ext cx="1186920" cy="2055240"/>
          </a:xfrm>
          <a:custGeom>
            <a:avLst/>
            <a:gdLst/>
            <a:ahLst/>
            <a:cxnLst/>
            <a:rect l="0" t="0" r="r" b="b"/>
            <a:pathLst>
              <a:path w="3297" h="5709">
                <a:moveTo>
                  <a:pt x="87" y="0"/>
                </a:moveTo>
                <a:lnTo>
                  <a:pt x="3297" y="5558"/>
                </a:lnTo>
                <a:lnTo>
                  <a:pt x="3297" y="5709"/>
                </a:lnTo>
                <a:lnTo>
                  <a:pt x="0" y="0"/>
                </a:lnTo>
                <a:lnTo>
                  <a:pt x="87" y="0"/>
                </a:lnTo>
                <a:close/>
              </a:path>
            </a:pathLst>
          </a:custGeom>
          <a:solidFill>
            <a:srgbClr val="0C2222"/>
          </a:solidFill>
          <a:ln w="0">
            <a:noFill/>
          </a:ln>
        </p:spPr>
      </p:sp>
      <p:sp>
        <p:nvSpPr>
          <p:cNvPr id="1481" name="Freeform 1480"/>
          <p:cNvSpPr/>
          <p:nvPr/>
        </p:nvSpPr>
        <p:spPr>
          <a:xfrm>
            <a:off x="2820960" y="0"/>
            <a:ext cx="1217880" cy="2109240"/>
          </a:xfrm>
          <a:custGeom>
            <a:avLst/>
            <a:gdLst/>
            <a:ahLst/>
            <a:cxnLst/>
            <a:rect l="0" t="0" r="r" b="b"/>
            <a:pathLst>
              <a:path w="3383" h="5859">
                <a:moveTo>
                  <a:pt x="86" y="0"/>
                </a:moveTo>
                <a:lnTo>
                  <a:pt x="3383" y="5709"/>
                </a:lnTo>
                <a:lnTo>
                  <a:pt x="3383" y="5859"/>
                </a:lnTo>
                <a:lnTo>
                  <a:pt x="0" y="0"/>
                </a:lnTo>
                <a:lnTo>
                  <a:pt x="86" y="0"/>
                </a:lnTo>
                <a:close/>
              </a:path>
            </a:pathLst>
          </a:custGeom>
          <a:solidFill>
            <a:srgbClr val="0C2323"/>
          </a:solidFill>
          <a:ln w="0">
            <a:noFill/>
          </a:ln>
        </p:spPr>
      </p:sp>
      <p:sp>
        <p:nvSpPr>
          <p:cNvPr id="1482" name="Freeform 1481"/>
          <p:cNvSpPr/>
          <p:nvPr/>
        </p:nvSpPr>
        <p:spPr>
          <a:xfrm>
            <a:off x="2789640" y="0"/>
            <a:ext cx="1249200" cy="2163240"/>
          </a:xfrm>
          <a:custGeom>
            <a:avLst/>
            <a:gdLst/>
            <a:ahLst/>
            <a:cxnLst/>
            <a:rect l="0" t="0" r="r" b="b"/>
            <a:pathLst>
              <a:path w="3470" h="6009">
                <a:moveTo>
                  <a:pt x="87" y="0"/>
                </a:moveTo>
                <a:lnTo>
                  <a:pt x="3470" y="5859"/>
                </a:lnTo>
                <a:lnTo>
                  <a:pt x="3470" y="6009"/>
                </a:lnTo>
                <a:lnTo>
                  <a:pt x="0" y="0"/>
                </a:lnTo>
                <a:lnTo>
                  <a:pt x="87" y="0"/>
                </a:lnTo>
                <a:close/>
              </a:path>
            </a:pathLst>
          </a:custGeom>
          <a:solidFill>
            <a:srgbClr val="0C2424"/>
          </a:solidFill>
          <a:ln w="0">
            <a:noFill/>
          </a:ln>
        </p:spPr>
      </p:sp>
      <p:sp>
        <p:nvSpPr>
          <p:cNvPr id="1483" name="Freeform 1482"/>
          <p:cNvSpPr/>
          <p:nvPr/>
        </p:nvSpPr>
        <p:spPr>
          <a:xfrm>
            <a:off x="2758320" y="0"/>
            <a:ext cx="1280520" cy="2217240"/>
          </a:xfrm>
          <a:custGeom>
            <a:avLst/>
            <a:gdLst/>
            <a:ahLst/>
            <a:cxnLst/>
            <a:rect l="0" t="0" r="r" b="b"/>
            <a:pathLst>
              <a:path w="3557" h="6159">
                <a:moveTo>
                  <a:pt x="87" y="0"/>
                </a:moveTo>
                <a:lnTo>
                  <a:pt x="3557" y="6009"/>
                </a:lnTo>
                <a:lnTo>
                  <a:pt x="3557" y="6159"/>
                </a:lnTo>
                <a:lnTo>
                  <a:pt x="0" y="0"/>
                </a:lnTo>
                <a:lnTo>
                  <a:pt x="87" y="0"/>
                </a:lnTo>
                <a:close/>
              </a:path>
            </a:pathLst>
          </a:custGeom>
          <a:solidFill>
            <a:srgbClr val="0D2525"/>
          </a:solidFill>
          <a:ln w="0">
            <a:noFill/>
          </a:ln>
        </p:spPr>
      </p:sp>
      <p:sp>
        <p:nvSpPr>
          <p:cNvPr id="1484" name="Freeform 1483"/>
          <p:cNvSpPr/>
          <p:nvPr/>
        </p:nvSpPr>
        <p:spPr>
          <a:xfrm>
            <a:off x="2727000" y="0"/>
            <a:ext cx="1311840" cy="2271240"/>
          </a:xfrm>
          <a:custGeom>
            <a:avLst/>
            <a:gdLst/>
            <a:ahLst/>
            <a:cxnLst/>
            <a:rect l="0" t="0" r="r" b="b"/>
            <a:pathLst>
              <a:path w="3644" h="6309">
                <a:moveTo>
                  <a:pt x="87" y="0"/>
                </a:moveTo>
                <a:lnTo>
                  <a:pt x="3644" y="6159"/>
                </a:lnTo>
                <a:lnTo>
                  <a:pt x="3644" y="6309"/>
                </a:lnTo>
                <a:lnTo>
                  <a:pt x="0" y="0"/>
                </a:lnTo>
                <a:lnTo>
                  <a:pt x="87" y="0"/>
                </a:lnTo>
                <a:close/>
              </a:path>
            </a:pathLst>
          </a:custGeom>
          <a:solidFill>
            <a:srgbClr val="0D2626"/>
          </a:solidFill>
          <a:ln w="0">
            <a:noFill/>
          </a:ln>
        </p:spPr>
      </p:sp>
      <p:sp>
        <p:nvSpPr>
          <p:cNvPr id="1485" name="Freeform 1484"/>
          <p:cNvSpPr/>
          <p:nvPr/>
        </p:nvSpPr>
        <p:spPr>
          <a:xfrm>
            <a:off x="2696040" y="0"/>
            <a:ext cx="1342800" cy="2325600"/>
          </a:xfrm>
          <a:custGeom>
            <a:avLst/>
            <a:gdLst/>
            <a:ahLst/>
            <a:cxnLst/>
            <a:rect l="0" t="0" r="r" b="b"/>
            <a:pathLst>
              <a:path w="3730" h="6460">
                <a:moveTo>
                  <a:pt x="86" y="0"/>
                </a:moveTo>
                <a:lnTo>
                  <a:pt x="3730" y="6309"/>
                </a:lnTo>
                <a:lnTo>
                  <a:pt x="3730" y="6460"/>
                </a:lnTo>
                <a:lnTo>
                  <a:pt x="0" y="0"/>
                </a:lnTo>
                <a:lnTo>
                  <a:pt x="86" y="0"/>
                </a:lnTo>
                <a:close/>
              </a:path>
            </a:pathLst>
          </a:custGeom>
          <a:solidFill>
            <a:srgbClr val="0D2727"/>
          </a:solidFill>
          <a:ln w="0">
            <a:noFill/>
          </a:ln>
        </p:spPr>
      </p:sp>
      <p:sp>
        <p:nvSpPr>
          <p:cNvPr id="1486" name="Freeform 1485"/>
          <p:cNvSpPr/>
          <p:nvPr/>
        </p:nvSpPr>
        <p:spPr>
          <a:xfrm>
            <a:off x="2664720" y="0"/>
            <a:ext cx="1374120" cy="2379600"/>
          </a:xfrm>
          <a:custGeom>
            <a:avLst/>
            <a:gdLst/>
            <a:ahLst/>
            <a:cxnLst/>
            <a:rect l="0" t="0" r="r" b="b"/>
            <a:pathLst>
              <a:path w="3817" h="6610">
                <a:moveTo>
                  <a:pt x="87" y="0"/>
                </a:moveTo>
                <a:lnTo>
                  <a:pt x="3817" y="6460"/>
                </a:lnTo>
                <a:lnTo>
                  <a:pt x="3817" y="6610"/>
                </a:lnTo>
                <a:lnTo>
                  <a:pt x="0" y="0"/>
                </a:lnTo>
                <a:lnTo>
                  <a:pt x="87" y="0"/>
                </a:lnTo>
                <a:close/>
              </a:path>
            </a:pathLst>
          </a:custGeom>
          <a:solidFill>
            <a:srgbClr val="0E2828"/>
          </a:solidFill>
          <a:ln w="0">
            <a:noFill/>
          </a:ln>
        </p:spPr>
      </p:sp>
      <p:sp>
        <p:nvSpPr>
          <p:cNvPr id="1487" name="Freeform 1486"/>
          <p:cNvSpPr/>
          <p:nvPr/>
        </p:nvSpPr>
        <p:spPr>
          <a:xfrm>
            <a:off x="2633400" y="0"/>
            <a:ext cx="1405440" cy="2433600"/>
          </a:xfrm>
          <a:custGeom>
            <a:avLst/>
            <a:gdLst/>
            <a:ahLst/>
            <a:cxnLst/>
            <a:rect l="0" t="0" r="r" b="b"/>
            <a:pathLst>
              <a:path w="3904" h="6760">
                <a:moveTo>
                  <a:pt x="87" y="0"/>
                </a:moveTo>
                <a:lnTo>
                  <a:pt x="3904" y="6610"/>
                </a:lnTo>
                <a:lnTo>
                  <a:pt x="3904" y="6760"/>
                </a:lnTo>
                <a:lnTo>
                  <a:pt x="0" y="0"/>
                </a:lnTo>
                <a:lnTo>
                  <a:pt x="87" y="0"/>
                </a:lnTo>
                <a:close/>
              </a:path>
            </a:pathLst>
          </a:custGeom>
          <a:solidFill>
            <a:srgbClr val="0E2929"/>
          </a:solidFill>
          <a:ln w="0">
            <a:noFill/>
          </a:ln>
        </p:spPr>
      </p:sp>
      <p:sp>
        <p:nvSpPr>
          <p:cNvPr id="1488" name="Freeform 1487"/>
          <p:cNvSpPr/>
          <p:nvPr/>
        </p:nvSpPr>
        <p:spPr>
          <a:xfrm>
            <a:off x="2602080" y="0"/>
            <a:ext cx="1436760" cy="2487600"/>
          </a:xfrm>
          <a:custGeom>
            <a:avLst/>
            <a:gdLst/>
            <a:ahLst/>
            <a:cxnLst/>
            <a:rect l="0" t="0" r="r" b="b"/>
            <a:pathLst>
              <a:path w="3991" h="6910">
                <a:moveTo>
                  <a:pt x="87" y="0"/>
                </a:moveTo>
                <a:lnTo>
                  <a:pt x="3991" y="6760"/>
                </a:lnTo>
                <a:lnTo>
                  <a:pt x="3991" y="6910"/>
                </a:lnTo>
                <a:lnTo>
                  <a:pt x="0" y="0"/>
                </a:lnTo>
                <a:lnTo>
                  <a:pt x="87" y="0"/>
                </a:lnTo>
                <a:close/>
              </a:path>
            </a:pathLst>
          </a:custGeom>
          <a:solidFill>
            <a:srgbClr val="0E2A2A"/>
          </a:solidFill>
          <a:ln w="0">
            <a:noFill/>
          </a:ln>
        </p:spPr>
      </p:sp>
      <p:sp>
        <p:nvSpPr>
          <p:cNvPr id="1489" name="Freeform 1488"/>
          <p:cNvSpPr/>
          <p:nvPr/>
        </p:nvSpPr>
        <p:spPr>
          <a:xfrm>
            <a:off x="2571120" y="0"/>
            <a:ext cx="1467720" cy="2541600"/>
          </a:xfrm>
          <a:custGeom>
            <a:avLst/>
            <a:gdLst/>
            <a:ahLst/>
            <a:cxnLst/>
            <a:rect l="0" t="0" r="r" b="b"/>
            <a:pathLst>
              <a:path w="4077" h="7060">
                <a:moveTo>
                  <a:pt x="86" y="0"/>
                </a:moveTo>
                <a:lnTo>
                  <a:pt x="4077" y="6910"/>
                </a:lnTo>
                <a:lnTo>
                  <a:pt x="4077" y="7060"/>
                </a:lnTo>
                <a:lnTo>
                  <a:pt x="0" y="0"/>
                </a:lnTo>
                <a:lnTo>
                  <a:pt x="86" y="0"/>
                </a:lnTo>
                <a:close/>
              </a:path>
            </a:pathLst>
          </a:custGeom>
          <a:solidFill>
            <a:srgbClr val="0F2A2A"/>
          </a:solidFill>
          <a:ln w="0">
            <a:noFill/>
          </a:ln>
        </p:spPr>
      </p:sp>
      <p:sp>
        <p:nvSpPr>
          <p:cNvPr id="1490" name="Freeform 1489"/>
          <p:cNvSpPr/>
          <p:nvPr/>
        </p:nvSpPr>
        <p:spPr>
          <a:xfrm>
            <a:off x="2539800" y="0"/>
            <a:ext cx="1499040" cy="2595960"/>
          </a:xfrm>
          <a:custGeom>
            <a:avLst/>
            <a:gdLst/>
            <a:ahLst/>
            <a:cxnLst/>
            <a:rect l="0" t="0" r="r" b="b"/>
            <a:pathLst>
              <a:path w="4164" h="7211">
                <a:moveTo>
                  <a:pt x="87" y="0"/>
                </a:moveTo>
                <a:lnTo>
                  <a:pt x="4164" y="7060"/>
                </a:lnTo>
                <a:lnTo>
                  <a:pt x="4164" y="7211"/>
                </a:lnTo>
                <a:lnTo>
                  <a:pt x="0" y="0"/>
                </a:lnTo>
                <a:lnTo>
                  <a:pt x="87" y="0"/>
                </a:lnTo>
                <a:close/>
              </a:path>
            </a:pathLst>
          </a:custGeom>
          <a:solidFill>
            <a:srgbClr val="0F2B2B"/>
          </a:solidFill>
          <a:ln w="0">
            <a:noFill/>
          </a:ln>
        </p:spPr>
      </p:sp>
      <p:sp>
        <p:nvSpPr>
          <p:cNvPr id="1491" name="Freeform 1490"/>
          <p:cNvSpPr/>
          <p:nvPr/>
        </p:nvSpPr>
        <p:spPr>
          <a:xfrm>
            <a:off x="2508480" y="0"/>
            <a:ext cx="1530360" cy="2649960"/>
          </a:xfrm>
          <a:custGeom>
            <a:avLst/>
            <a:gdLst/>
            <a:ahLst/>
            <a:cxnLst/>
            <a:rect l="0" t="0" r="r" b="b"/>
            <a:pathLst>
              <a:path w="4251" h="7361">
                <a:moveTo>
                  <a:pt x="87" y="0"/>
                </a:moveTo>
                <a:lnTo>
                  <a:pt x="4251" y="7211"/>
                </a:lnTo>
                <a:lnTo>
                  <a:pt x="4251" y="7361"/>
                </a:lnTo>
                <a:lnTo>
                  <a:pt x="0" y="0"/>
                </a:lnTo>
                <a:lnTo>
                  <a:pt x="87" y="0"/>
                </a:lnTo>
                <a:close/>
              </a:path>
            </a:pathLst>
          </a:custGeom>
          <a:solidFill>
            <a:srgbClr val="0F2C2C"/>
          </a:solidFill>
          <a:ln w="0">
            <a:noFill/>
          </a:ln>
        </p:spPr>
      </p:sp>
      <p:sp>
        <p:nvSpPr>
          <p:cNvPr id="1492" name="Freeform 1491"/>
          <p:cNvSpPr/>
          <p:nvPr/>
        </p:nvSpPr>
        <p:spPr>
          <a:xfrm>
            <a:off x="2477520" y="0"/>
            <a:ext cx="1561320" cy="2703960"/>
          </a:xfrm>
          <a:custGeom>
            <a:avLst/>
            <a:gdLst/>
            <a:ahLst/>
            <a:cxnLst/>
            <a:rect l="0" t="0" r="r" b="b"/>
            <a:pathLst>
              <a:path w="4337" h="7511">
                <a:moveTo>
                  <a:pt x="86" y="0"/>
                </a:moveTo>
                <a:lnTo>
                  <a:pt x="4337" y="7361"/>
                </a:lnTo>
                <a:lnTo>
                  <a:pt x="4337" y="7511"/>
                </a:lnTo>
                <a:lnTo>
                  <a:pt x="0" y="0"/>
                </a:lnTo>
                <a:lnTo>
                  <a:pt x="86" y="0"/>
                </a:lnTo>
                <a:close/>
              </a:path>
            </a:pathLst>
          </a:custGeom>
          <a:solidFill>
            <a:srgbClr val="0F2D2D"/>
          </a:solidFill>
          <a:ln w="0">
            <a:noFill/>
          </a:ln>
        </p:spPr>
      </p:sp>
      <p:sp>
        <p:nvSpPr>
          <p:cNvPr id="1493" name="Freeform 1492"/>
          <p:cNvSpPr/>
          <p:nvPr/>
        </p:nvSpPr>
        <p:spPr>
          <a:xfrm>
            <a:off x="2446200" y="0"/>
            <a:ext cx="1592640" cy="2757960"/>
          </a:xfrm>
          <a:custGeom>
            <a:avLst/>
            <a:gdLst/>
            <a:ahLst/>
            <a:cxnLst/>
            <a:rect l="0" t="0" r="r" b="b"/>
            <a:pathLst>
              <a:path w="4424" h="7661">
                <a:moveTo>
                  <a:pt x="87" y="0"/>
                </a:moveTo>
                <a:lnTo>
                  <a:pt x="4424" y="7511"/>
                </a:lnTo>
                <a:lnTo>
                  <a:pt x="4424" y="7661"/>
                </a:lnTo>
                <a:lnTo>
                  <a:pt x="0" y="0"/>
                </a:lnTo>
                <a:lnTo>
                  <a:pt x="87" y="0"/>
                </a:lnTo>
                <a:close/>
              </a:path>
            </a:pathLst>
          </a:custGeom>
          <a:solidFill>
            <a:srgbClr val="102E2E"/>
          </a:solidFill>
          <a:ln w="0">
            <a:noFill/>
          </a:ln>
        </p:spPr>
      </p:sp>
      <p:sp>
        <p:nvSpPr>
          <p:cNvPr id="1494" name="Freeform 1493"/>
          <p:cNvSpPr/>
          <p:nvPr/>
        </p:nvSpPr>
        <p:spPr>
          <a:xfrm>
            <a:off x="2414880" y="0"/>
            <a:ext cx="1623960" cy="2811960"/>
          </a:xfrm>
          <a:custGeom>
            <a:avLst/>
            <a:gdLst/>
            <a:ahLst/>
            <a:cxnLst/>
            <a:rect l="0" t="0" r="r" b="b"/>
            <a:pathLst>
              <a:path w="4511" h="7811">
                <a:moveTo>
                  <a:pt x="88" y="0"/>
                </a:moveTo>
                <a:lnTo>
                  <a:pt x="4511" y="7661"/>
                </a:lnTo>
                <a:lnTo>
                  <a:pt x="4511" y="7811"/>
                </a:lnTo>
                <a:lnTo>
                  <a:pt x="0" y="0"/>
                </a:lnTo>
                <a:lnTo>
                  <a:pt x="88" y="0"/>
                </a:lnTo>
                <a:close/>
              </a:path>
            </a:pathLst>
          </a:custGeom>
          <a:solidFill>
            <a:srgbClr val="102F2F"/>
          </a:solidFill>
          <a:ln w="0">
            <a:noFill/>
          </a:ln>
        </p:spPr>
      </p:sp>
      <p:sp>
        <p:nvSpPr>
          <p:cNvPr id="1495" name="Freeform 1494"/>
          <p:cNvSpPr/>
          <p:nvPr/>
        </p:nvSpPr>
        <p:spPr>
          <a:xfrm>
            <a:off x="2383560" y="0"/>
            <a:ext cx="1655280" cy="2866320"/>
          </a:xfrm>
          <a:custGeom>
            <a:avLst/>
            <a:gdLst/>
            <a:ahLst/>
            <a:cxnLst/>
            <a:rect l="0" t="0" r="r" b="b"/>
            <a:pathLst>
              <a:path w="4598" h="7962">
                <a:moveTo>
                  <a:pt x="87" y="0"/>
                </a:moveTo>
                <a:lnTo>
                  <a:pt x="4598" y="7811"/>
                </a:lnTo>
                <a:lnTo>
                  <a:pt x="4598" y="7962"/>
                </a:lnTo>
                <a:lnTo>
                  <a:pt x="0" y="0"/>
                </a:lnTo>
                <a:lnTo>
                  <a:pt x="87" y="0"/>
                </a:lnTo>
                <a:close/>
              </a:path>
            </a:pathLst>
          </a:custGeom>
          <a:solidFill>
            <a:srgbClr val="103030"/>
          </a:solidFill>
          <a:ln w="0">
            <a:noFill/>
          </a:ln>
        </p:spPr>
      </p:sp>
      <p:sp>
        <p:nvSpPr>
          <p:cNvPr id="1496" name="Freeform 1495"/>
          <p:cNvSpPr/>
          <p:nvPr/>
        </p:nvSpPr>
        <p:spPr>
          <a:xfrm>
            <a:off x="2352600" y="0"/>
            <a:ext cx="1686240" cy="2920320"/>
          </a:xfrm>
          <a:custGeom>
            <a:avLst/>
            <a:gdLst/>
            <a:ahLst/>
            <a:cxnLst/>
            <a:rect l="0" t="0" r="r" b="b"/>
            <a:pathLst>
              <a:path w="4684" h="8112">
                <a:moveTo>
                  <a:pt x="86" y="0"/>
                </a:moveTo>
                <a:lnTo>
                  <a:pt x="4684" y="7962"/>
                </a:lnTo>
                <a:lnTo>
                  <a:pt x="4684" y="8112"/>
                </a:lnTo>
                <a:lnTo>
                  <a:pt x="0" y="0"/>
                </a:lnTo>
                <a:lnTo>
                  <a:pt x="86" y="0"/>
                </a:lnTo>
                <a:close/>
              </a:path>
            </a:pathLst>
          </a:custGeom>
          <a:solidFill>
            <a:srgbClr val="113131"/>
          </a:solidFill>
          <a:ln w="0">
            <a:noFill/>
          </a:ln>
        </p:spPr>
      </p:sp>
      <p:sp>
        <p:nvSpPr>
          <p:cNvPr id="1497" name="Freeform 1496"/>
          <p:cNvSpPr/>
          <p:nvPr/>
        </p:nvSpPr>
        <p:spPr>
          <a:xfrm>
            <a:off x="2321280" y="0"/>
            <a:ext cx="1717560" cy="2974320"/>
          </a:xfrm>
          <a:custGeom>
            <a:avLst/>
            <a:gdLst/>
            <a:ahLst/>
            <a:cxnLst/>
            <a:rect l="0" t="0" r="r" b="b"/>
            <a:pathLst>
              <a:path w="4771" h="8262">
                <a:moveTo>
                  <a:pt x="87" y="0"/>
                </a:moveTo>
                <a:lnTo>
                  <a:pt x="4771" y="8112"/>
                </a:lnTo>
                <a:lnTo>
                  <a:pt x="4771" y="8262"/>
                </a:lnTo>
                <a:lnTo>
                  <a:pt x="0" y="0"/>
                </a:lnTo>
                <a:lnTo>
                  <a:pt x="87" y="0"/>
                </a:lnTo>
                <a:close/>
              </a:path>
            </a:pathLst>
          </a:custGeom>
          <a:solidFill>
            <a:srgbClr val="113232"/>
          </a:solidFill>
          <a:ln w="0">
            <a:noFill/>
          </a:ln>
        </p:spPr>
      </p:sp>
      <p:sp>
        <p:nvSpPr>
          <p:cNvPr id="1498" name="Freeform 1497"/>
          <p:cNvSpPr/>
          <p:nvPr/>
        </p:nvSpPr>
        <p:spPr>
          <a:xfrm>
            <a:off x="2289960" y="0"/>
            <a:ext cx="1748880" cy="3028320"/>
          </a:xfrm>
          <a:custGeom>
            <a:avLst/>
            <a:gdLst/>
            <a:ahLst/>
            <a:cxnLst/>
            <a:rect l="0" t="0" r="r" b="b"/>
            <a:pathLst>
              <a:path w="4858" h="8412">
                <a:moveTo>
                  <a:pt x="87" y="0"/>
                </a:moveTo>
                <a:lnTo>
                  <a:pt x="4858" y="8262"/>
                </a:lnTo>
                <a:lnTo>
                  <a:pt x="4858" y="8412"/>
                </a:lnTo>
                <a:lnTo>
                  <a:pt x="0" y="0"/>
                </a:lnTo>
                <a:lnTo>
                  <a:pt x="87" y="0"/>
                </a:lnTo>
                <a:close/>
              </a:path>
            </a:pathLst>
          </a:custGeom>
          <a:solidFill>
            <a:srgbClr val="113333"/>
          </a:solidFill>
          <a:ln w="0">
            <a:noFill/>
          </a:ln>
        </p:spPr>
      </p:sp>
      <p:sp>
        <p:nvSpPr>
          <p:cNvPr id="1499" name="Freeform 1498"/>
          <p:cNvSpPr/>
          <p:nvPr/>
        </p:nvSpPr>
        <p:spPr>
          <a:xfrm>
            <a:off x="2258640" y="0"/>
            <a:ext cx="1780200" cy="3082680"/>
          </a:xfrm>
          <a:custGeom>
            <a:avLst/>
            <a:gdLst/>
            <a:ahLst/>
            <a:cxnLst/>
            <a:rect l="0" t="0" r="r" b="b"/>
            <a:pathLst>
              <a:path w="4945" h="8563">
                <a:moveTo>
                  <a:pt x="87" y="0"/>
                </a:moveTo>
                <a:lnTo>
                  <a:pt x="4945" y="8412"/>
                </a:lnTo>
                <a:lnTo>
                  <a:pt x="4945" y="8563"/>
                </a:lnTo>
                <a:lnTo>
                  <a:pt x="0" y="0"/>
                </a:lnTo>
                <a:lnTo>
                  <a:pt x="87" y="0"/>
                </a:lnTo>
                <a:close/>
              </a:path>
            </a:pathLst>
          </a:custGeom>
          <a:solidFill>
            <a:srgbClr val="123333"/>
          </a:solidFill>
          <a:ln w="0">
            <a:noFill/>
          </a:ln>
        </p:spPr>
      </p:sp>
      <p:sp>
        <p:nvSpPr>
          <p:cNvPr id="1500" name="Freeform 1499"/>
          <p:cNvSpPr/>
          <p:nvPr/>
        </p:nvSpPr>
        <p:spPr>
          <a:xfrm>
            <a:off x="2227680" y="0"/>
            <a:ext cx="1811160" cy="3136680"/>
          </a:xfrm>
          <a:custGeom>
            <a:avLst/>
            <a:gdLst/>
            <a:ahLst/>
            <a:cxnLst/>
            <a:rect l="0" t="0" r="r" b="b"/>
            <a:pathLst>
              <a:path w="5031" h="8713">
                <a:moveTo>
                  <a:pt x="86" y="0"/>
                </a:moveTo>
                <a:lnTo>
                  <a:pt x="5031" y="8563"/>
                </a:lnTo>
                <a:lnTo>
                  <a:pt x="5031" y="8713"/>
                </a:lnTo>
                <a:lnTo>
                  <a:pt x="0" y="0"/>
                </a:lnTo>
                <a:lnTo>
                  <a:pt x="86" y="0"/>
                </a:lnTo>
                <a:close/>
              </a:path>
            </a:pathLst>
          </a:custGeom>
          <a:solidFill>
            <a:srgbClr val="123434"/>
          </a:solidFill>
          <a:ln w="0">
            <a:noFill/>
          </a:ln>
        </p:spPr>
      </p:sp>
      <p:sp>
        <p:nvSpPr>
          <p:cNvPr id="1501" name="Freeform 1500"/>
          <p:cNvSpPr/>
          <p:nvPr/>
        </p:nvSpPr>
        <p:spPr>
          <a:xfrm>
            <a:off x="2196360" y="0"/>
            <a:ext cx="1842480" cy="3190680"/>
          </a:xfrm>
          <a:custGeom>
            <a:avLst/>
            <a:gdLst/>
            <a:ahLst/>
            <a:cxnLst/>
            <a:rect l="0" t="0" r="r" b="b"/>
            <a:pathLst>
              <a:path w="5118" h="8863">
                <a:moveTo>
                  <a:pt x="87" y="0"/>
                </a:moveTo>
                <a:lnTo>
                  <a:pt x="5118" y="8713"/>
                </a:lnTo>
                <a:lnTo>
                  <a:pt x="5118" y="8863"/>
                </a:lnTo>
                <a:lnTo>
                  <a:pt x="0" y="0"/>
                </a:lnTo>
                <a:lnTo>
                  <a:pt x="87" y="0"/>
                </a:lnTo>
                <a:close/>
              </a:path>
            </a:pathLst>
          </a:custGeom>
          <a:solidFill>
            <a:srgbClr val="123535"/>
          </a:solidFill>
          <a:ln w="0">
            <a:noFill/>
          </a:ln>
        </p:spPr>
      </p:sp>
      <p:sp>
        <p:nvSpPr>
          <p:cNvPr id="1502" name="Freeform 1501"/>
          <p:cNvSpPr/>
          <p:nvPr/>
        </p:nvSpPr>
        <p:spPr>
          <a:xfrm>
            <a:off x="2165040" y="0"/>
            <a:ext cx="1873800" cy="3244680"/>
          </a:xfrm>
          <a:custGeom>
            <a:avLst/>
            <a:gdLst/>
            <a:ahLst/>
            <a:cxnLst/>
            <a:rect l="0" t="0" r="r" b="b"/>
            <a:pathLst>
              <a:path w="5205" h="9013">
                <a:moveTo>
                  <a:pt x="87" y="0"/>
                </a:moveTo>
                <a:lnTo>
                  <a:pt x="5205" y="8863"/>
                </a:lnTo>
                <a:lnTo>
                  <a:pt x="5205" y="9013"/>
                </a:lnTo>
                <a:lnTo>
                  <a:pt x="0" y="0"/>
                </a:lnTo>
                <a:lnTo>
                  <a:pt x="87" y="0"/>
                </a:lnTo>
                <a:close/>
              </a:path>
            </a:pathLst>
          </a:custGeom>
          <a:solidFill>
            <a:srgbClr val="133636"/>
          </a:solidFill>
          <a:ln w="0">
            <a:noFill/>
          </a:ln>
        </p:spPr>
      </p:sp>
      <p:sp>
        <p:nvSpPr>
          <p:cNvPr id="1503" name="Freeform 1502"/>
          <p:cNvSpPr/>
          <p:nvPr/>
        </p:nvSpPr>
        <p:spPr>
          <a:xfrm>
            <a:off x="2134080" y="0"/>
            <a:ext cx="1904760" cy="3298680"/>
          </a:xfrm>
          <a:custGeom>
            <a:avLst/>
            <a:gdLst/>
            <a:ahLst/>
            <a:cxnLst/>
            <a:rect l="0" t="0" r="r" b="b"/>
            <a:pathLst>
              <a:path w="5291" h="9163">
                <a:moveTo>
                  <a:pt x="86" y="0"/>
                </a:moveTo>
                <a:lnTo>
                  <a:pt x="5291" y="9013"/>
                </a:lnTo>
                <a:lnTo>
                  <a:pt x="5291" y="9163"/>
                </a:lnTo>
                <a:lnTo>
                  <a:pt x="0" y="0"/>
                </a:lnTo>
                <a:lnTo>
                  <a:pt x="86" y="0"/>
                </a:lnTo>
                <a:close/>
              </a:path>
            </a:pathLst>
          </a:custGeom>
          <a:solidFill>
            <a:srgbClr val="133737"/>
          </a:solidFill>
          <a:ln w="0">
            <a:noFill/>
          </a:ln>
        </p:spPr>
      </p:sp>
      <p:sp>
        <p:nvSpPr>
          <p:cNvPr id="1504" name="Freeform 1503"/>
          <p:cNvSpPr/>
          <p:nvPr/>
        </p:nvSpPr>
        <p:spPr>
          <a:xfrm>
            <a:off x="2102760" y="0"/>
            <a:ext cx="1936080" cy="3353040"/>
          </a:xfrm>
          <a:custGeom>
            <a:avLst/>
            <a:gdLst/>
            <a:ahLst/>
            <a:cxnLst/>
            <a:rect l="0" t="0" r="r" b="b"/>
            <a:pathLst>
              <a:path w="5378" h="9314">
                <a:moveTo>
                  <a:pt x="87" y="0"/>
                </a:moveTo>
                <a:lnTo>
                  <a:pt x="5378" y="9163"/>
                </a:lnTo>
                <a:lnTo>
                  <a:pt x="5378" y="9314"/>
                </a:lnTo>
                <a:lnTo>
                  <a:pt x="0" y="0"/>
                </a:lnTo>
                <a:lnTo>
                  <a:pt x="87" y="0"/>
                </a:lnTo>
                <a:close/>
              </a:path>
            </a:pathLst>
          </a:custGeom>
          <a:solidFill>
            <a:srgbClr val="133838"/>
          </a:solidFill>
          <a:ln w="0">
            <a:noFill/>
          </a:ln>
        </p:spPr>
      </p:sp>
      <p:sp>
        <p:nvSpPr>
          <p:cNvPr id="1505" name="Freeform 1504"/>
          <p:cNvSpPr/>
          <p:nvPr/>
        </p:nvSpPr>
        <p:spPr>
          <a:xfrm>
            <a:off x="2071440" y="0"/>
            <a:ext cx="1967400" cy="3407040"/>
          </a:xfrm>
          <a:custGeom>
            <a:avLst/>
            <a:gdLst/>
            <a:ahLst/>
            <a:cxnLst/>
            <a:rect l="0" t="0" r="r" b="b"/>
            <a:pathLst>
              <a:path w="5465" h="9464">
                <a:moveTo>
                  <a:pt x="87" y="0"/>
                </a:moveTo>
                <a:lnTo>
                  <a:pt x="5465" y="9314"/>
                </a:lnTo>
                <a:lnTo>
                  <a:pt x="5465" y="9464"/>
                </a:lnTo>
                <a:lnTo>
                  <a:pt x="0" y="0"/>
                </a:lnTo>
                <a:lnTo>
                  <a:pt x="87" y="0"/>
                </a:lnTo>
                <a:close/>
              </a:path>
            </a:pathLst>
          </a:custGeom>
          <a:solidFill>
            <a:srgbClr val="133939"/>
          </a:solidFill>
          <a:ln w="0">
            <a:noFill/>
          </a:ln>
        </p:spPr>
      </p:sp>
      <p:sp>
        <p:nvSpPr>
          <p:cNvPr id="1506" name="Freeform 1505"/>
          <p:cNvSpPr/>
          <p:nvPr/>
        </p:nvSpPr>
        <p:spPr>
          <a:xfrm>
            <a:off x="2040120" y="0"/>
            <a:ext cx="1998720" cy="3461040"/>
          </a:xfrm>
          <a:custGeom>
            <a:avLst/>
            <a:gdLst/>
            <a:ahLst/>
            <a:cxnLst/>
            <a:rect l="0" t="0" r="r" b="b"/>
            <a:pathLst>
              <a:path w="5552" h="9614">
                <a:moveTo>
                  <a:pt x="87" y="0"/>
                </a:moveTo>
                <a:lnTo>
                  <a:pt x="5552" y="9464"/>
                </a:lnTo>
                <a:lnTo>
                  <a:pt x="5552" y="9614"/>
                </a:lnTo>
                <a:lnTo>
                  <a:pt x="0" y="0"/>
                </a:lnTo>
                <a:lnTo>
                  <a:pt x="87" y="0"/>
                </a:lnTo>
                <a:close/>
              </a:path>
            </a:pathLst>
          </a:custGeom>
          <a:solidFill>
            <a:srgbClr val="143A3A"/>
          </a:solidFill>
          <a:ln w="0">
            <a:noFill/>
          </a:ln>
        </p:spPr>
      </p:sp>
      <p:sp>
        <p:nvSpPr>
          <p:cNvPr id="1507" name="Freeform 1506"/>
          <p:cNvSpPr/>
          <p:nvPr/>
        </p:nvSpPr>
        <p:spPr>
          <a:xfrm>
            <a:off x="2009160" y="0"/>
            <a:ext cx="2029680" cy="3515040"/>
          </a:xfrm>
          <a:custGeom>
            <a:avLst/>
            <a:gdLst/>
            <a:ahLst/>
            <a:cxnLst/>
            <a:rect l="0" t="0" r="r" b="b"/>
            <a:pathLst>
              <a:path w="5638" h="9764">
                <a:moveTo>
                  <a:pt x="86" y="0"/>
                </a:moveTo>
                <a:lnTo>
                  <a:pt x="5638" y="9614"/>
                </a:lnTo>
                <a:lnTo>
                  <a:pt x="5638" y="9764"/>
                </a:lnTo>
                <a:lnTo>
                  <a:pt x="0" y="0"/>
                </a:lnTo>
                <a:lnTo>
                  <a:pt x="86" y="0"/>
                </a:lnTo>
                <a:close/>
              </a:path>
            </a:pathLst>
          </a:custGeom>
          <a:solidFill>
            <a:srgbClr val="143B3B"/>
          </a:solidFill>
          <a:ln w="0">
            <a:noFill/>
          </a:ln>
        </p:spPr>
      </p:sp>
      <p:sp>
        <p:nvSpPr>
          <p:cNvPr id="1508" name="Freeform 1507"/>
          <p:cNvSpPr/>
          <p:nvPr/>
        </p:nvSpPr>
        <p:spPr>
          <a:xfrm>
            <a:off x="1977840" y="0"/>
            <a:ext cx="2061000" cy="3569040"/>
          </a:xfrm>
          <a:custGeom>
            <a:avLst/>
            <a:gdLst/>
            <a:ahLst/>
            <a:cxnLst/>
            <a:rect l="0" t="0" r="r" b="b"/>
            <a:pathLst>
              <a:path w="5725" h="9914">
                <a:moveTo>
                  <a:pt x="87" y="0"/>
                </a:moveTo>
                <a:lnTo>
                  <a:pt x="5725" y="9764"/>
                </a:lnTo>
                <a:lnTo>
                  <a:pt x="5725" y="9914"/>
                </a:lnTo>
                <a:lnTo>
                  <a:pt x="0" y="0"/>
                </a:lnTo>
                <a:lnTo>
                  <a:pt x="87" y="0"/>
                </a:lnTo>
                <a:close/>
              </a:path>
            </a:pathLst>
          </a:custGeom>
          <a:solidFill>
            <a:srgbClr val="143B3B"/>
          </a:solidFill>
          <a:ln w="0">
            <a:noFill/>
          </a:ln>
        </p:spPr>
      </p:sp>
      <p:sp>
        <p:nvSpPr>
          <p:cNvPr id="1509" name="Freeform 1508"/>
          <p:cNvSpPr/>
          <p:nvPr/>
        </p:nvSpPr>
        <p:spPr>
          <a:xfrm>
            <a:off x="1946520" y="0"/>
            <a:ext cx="2092320" cy="3623400"/>
          </a:xfrm>
          <a:custGeom>
            <a:avLst/>
            <a:gdLst/>
            <a:ahLst/>
            <a:cxnLst/>
            <a:rect l="0" t="0" r="r" b="b"/>
            <a:pathLst>
              <a:path w="5812" h="10065">
                <a:moveTo>
                  <a:pt x="87" y="0"/>
                </a:moveTo>
                <a:lnTo>
                  <a:pt x="5812" y="9914"/>
                </a:lnTo>
                <a:lnTo>
                  <a:pt x="5812" y="10065"/>
                </a:lnTo>
                <a:lnTo>
                  <a:pt x="0" y="0"/>
                </a:lnTo>
                <a:lnTo>
                  <a:pt x="87" y="0"/>
                </a:lnTo>
                <a:close/>
              </a:path>
            </a:pathLst>
          </a:custGeom>
          <a:solidFill>
            <a:srgbClr val="153C3C"/>
          </a:solidFill>
          <a:ln w="0">
            <a:noFill/>
          </a:ln>
        </p:spPr>
      </p:sp>
      <p:sp>
        <p:nvSpPr>
          <p:cNvPr id="1510" name="Freeform 1509"/>
          <p:cNvSpPr/>
          <p:nvPr/>
        </p:nvSpPr>
        <p:spPr>
          <a:xfrm>
            <a:off x="1915560" y="0"/>
            <a:ext cx="2123280" cy="3677400"/>
          </a:xfrm>
          <a:custGeom>
            <a:avLst/>
            <a:gdLst/>
            <a:ahLst/>
            <a:cxnLst/>
            <a:rect l="0" t="0" r="r" b="b"/>
            <a:pathLst>
              <a:path w="5898" h="10215">
                <a:moveTo>
                  <a:pt x="86" y="0"/>
                </a:moveTo>
                <a:lnTo>
                  <a:pt x="5898" y="10065"/>
                </a:lnTo>
                <a:lnTo>
                  <a:pt x="5898" y="10215"/>
                </a:lnTo>
                <a:lnTo>
                  <a:pt x="0" y="0"/>
                </a:lnTo>
                <a:lnTo>
                  <a:pt x="86" y="0"/>
                </a:lnTo>
                <a:close/>
              </a:path>
            </a:pathLst>
          </a:custGeom>
          <a:solidFill>
            <a:srgbClr val="153D3D"/>
          </a:solidFill>
          <a:ln w="0">
            <a:noFill/>
          </a:ln>
        </p:spPr>
      </p:sp>
      <p:sp>
        <p:nvSpPr>
          <p:cNvPr id="1511" name="Freeform 1510"/>
          <p:cNvSpPr/>
          <p:nvPr/>
        </p:nvSpPr>
        <p:spPr>
          <a:xfrm>
            <a:off x="1884240" y="0"/>
            <a:ext cx="2154600" cy="3731400"/>
          </a:xfrm>
          <a:custGeom>
            <a:avLst/>
            <a:gdLst/>
            <a:ahLst/>
            <a:cxnLst/>
            <a:rect l="0" t="0" r="r" b="b"/>
            <a:pathLst>
              <a:path w="5985" h="10365">
                <a:moveTo>
                  <a:pt x="87" y="0"/>
                </a:moveTo>
                <a:lnTo>
                  <a:pt x="5985" y="10215"/>
                </a:lnTo>
                <a:lnTo>
                  <a:pt x="5985" y="10365"/>
                </a:lnTo>
                <a:lnTo>
                  <a:pt x="0" y="0"/>
                </a:lnTo>
                <a:lnTo>
                  <a:pt x="87" y="0"/>
                </a:lnTo>
                <a:close/>
              </a:path>
            </a:pathLst>
          </a:custGeom>
          <a:solidFill>
            <a:srgbClr val="153E3E"/>
          </a:solidFill>
          <a:ln w="0">
            <a:noFill/>
          </a:ln>
        </p:spPr>
      </p:sp>
      <p:sp>
        <p:nvSpPr>
          <p:cNvPr id="1512" name="Freeform 1511"/>
          <p:cNvSpPr/>
          <p:nvPr/>
        </p:nvSpPr>
        <p:spPr>
          <a:xfrm>
            <a:off x="1852920" y="0"/>
            <a:ext cx="2185920" cy="3785400"/>
          </a:xfrm>
          <a:custGeom>
            <a:avLst/>
            <a:gdLst/>
            <a:ahLst/>
            <a:cxnLst/>
            <a:rect l="0" t="0" r="r" b="b"/>
            <a:pathLst>
              <a:path w="6072" h="10515">
                <a:moveTo>
                  <a:pt x="87" y="0"/>
                </a:moveTo>
                <a:lnTo>
                  <a:pt x="6072" y="10365"/>
                </a:lnTo>
                <a:lnTo>
                  <a:pt x="6072" y="10515"/>
                </a:lnTo>
                <a:lnTo>
                  <a:pt x="0" y="0"/>
                </a:lnTo>
                <a:lnTo>
                  <a:pt x="87" y="0"/>
                </a:lnTo>
                <a:close/>
              </a:path>
            </a:pathLst>
          </a:custGeom>
          <a:solidFill>
            <a:srgbClr val="163F3F"/>
          </a:solidFill>
          <a:ln w="0">
            <a:noFill/>
          </a:ln>
        </p:spPr>
      </p:sp>
      <p:sp>
        <p:nvSpPr>
          <p:cNvPr id="1513" name="Freeform 1512"/>
          <p:cNvSpPr/>
          <p:nvPr/>
        </p:nvSpPr>
        <p:spPr>
          <a:xfrm>
            <a:off x="1821600" y="0"/>
            <a:ext cx="2217240" cy="3839760"/>
          </a:xfrm>
          <a:custGeom>
            <a:avLst/>
            <a:gdLst/>
            <a:ahLst/>
            <a:cxnLst/>
            <a:rect l="0" t="0" r="r" b="b"/>
            <a:pathLst>
              <a:path w="6159" h="10666">
                <a:moveTo>
                  <a:pt x="87" y="0"/>
                </a:moveTo>
                <a:lnTo>
                  <a:pt x="6159" y="10515"/>
                </a:lnTo>
                <a:lnTo>
                  <a:pt x="6159" y="10666"/>
                </a:lnTo>
                <a:lnTo>
                  <a:pt x="0" y="0"/>
                </a:lnTo>
                <a:lnTo>
                  <a:pt x="87" y="0"/>
                </a:lnTo>
                <a:close/>
              </a:path>
            </a:pathLst>
          </a:custGeom>
          <a:solidFill>
            <a:srgbClr val="164040"/>
          </a:solidFill>
          <a:ln w="0">
            <a:noFill/>
          </a:ln>
        </p:spPr>
      </p:sp>
      <p:sp>
        <p:nvSpPr>
          <p:cNvPr id="1514" name="Freeform 1513"/>
          <p:cNvSpPr/>
          <p:nvPr/>
        </p:nvSpPr>
        <p:spPr>
          <a:xfrm>
            <a:off x="1790640" y="0"/>
            <a:ext cx="2248200" cy="3893760"/>
          </a:xfrm>
          <a:custGeom>
            <a:avLst/>
            <a:gdLst/>
            <a:ahLst/>
            <a:cxnLst/>
            <a:rect l="0" t="0" r="r" b="b"/>
            <a:pathLst>
              <a:path w="6245" h="10816">
                <a:moveTo>
                  <a:pt x="86" y="0"/>
                </a:moveTo>
                <a:lnTo>
                  <a:pt x="6245" y="10666"/>
                </a:lnTo>
                <a:lnTo>
                  <a:pt x="6245" y="10816"/>
                </a:lnTo>
                <a:lnTo>
                  <a:pt x="0" y="0"/>
                </a:lnTo>
                <a:lnTo>
                  <a:pt x="86" y="0"/>
                </a:lnTo>
                <a:close/>
              </a:path>
            </a:pathLst>
          </a:custGeom>
          <a:solidFill>
            <a:srgbClr val="164141"/>
          </a:solidFill>
          <a:ln w="0">
            <a:noFill/>
          </a:ln>
        </p:spPr>
      </p:sp>
      <p:sp>
        <p:nvSpPr>
          <p:cNvPr id="1515" name="Freeform 1514"/>
          <p:cNvSpPr/>
          <p:nvPr/>
        </p:nvSpPr>
        <p:spPr>
          <a:xfrm>
            <a:off x="1759320" y="0"/>
            <a:ext cx="2279520" cy="3947760"/>
          </a:xfrm>
          <a:custGeom>
            <a:avLst/>
            <a:gdLst/>
            <a:ahLst/>
            <a:cxnLst/>
            <a:rect l="0" t="0" r="r" b="b"/>
            <a:pathLst>
              <a:path w="6332" h="10966">
                <a:moveTo>
                  <a:pt x="87" y="0"/>
                </a:moveTo>
                <a:lnTo>
                  <a:pt x="6332" y="10816"/>
                </a:lnTo>
                <a:lnTo>
                  <a:pt x="6332" y="10966"/>
                </a:lnTo>
                <a:lnTo>
                  <a:pt x="0" y="0"/>
                </a:lnTo>
                <a:lnTo>
                  <a:pt x="87" y="0"/>
                </a:lnTo>
                <a:close/>
              </a:path>
            </a:pathLst>
          </a:custGeom>
          <a:solidFill>
            <a:srgbClr val="174242"/>
          </a:solidFill>
          <a:ln w="0">
            <a:noFill/>
          </a:ln>
        </p:spPr>
      </p:sp>
      <p:sp>
        <p:nvSpPr>
          <p:cNvPr id="1516" name="Freeform 1515"/>
          <p:cNvSpPr/>
          <p:nvPr/>
        </p:nvSpPr>
        <p:spPr>
          <a:xfrm>
            <a:off x="1728000" y="0"/>
            <a:ext cx="2310840" cy="4001760"/>
          </a:xfrm>
          <a:custGeom>
            <a:avLst/>
            <a:gdLst/>
            <a:ahLst/>
            <a:cxnLst/>
            <a:rect l="0" t="0" r="r" b="b"/>
            <a:pathLst>
              <a:path w="6419" h="11116">
                <a:moveTo>
                  <a:pt x="87" y="0"/>
                </a:moveTo>
                <a:lnTo>
                  <a:pt x="6419" y="10966"/>
                </a:lnTo>
                <a:lnTo>
                  <a:pt x="6419" y="11116"/>
                </a:lnTo>
                <a:lnTo>
                  <a:pt x="0" y="0"/>
                </a:lnTo>
                <a:lnTo>
                  <a:pt x="87" y="0"/>
                </a:lnTo>
                <a:close/>
              </a:path>
            </a:pathLst>
          </a:custGeom>
          <a:solidFill>
            <a:srgbClr val="174343"/>
          </a:solidFill>
          <a:ln w="0">
            <a:noFill/>
          </a:ln>
        </p:spPr>
      </p:sp>
      <p:sp>
        <p:nvSpPr>
          <p:cNvPr id="1517" name="Freeform 1516"/>
          <p:cNvSpPr/>
          <p:nvPr/>
        </p:nvSpPr>
        <p:spPr>
          <a:xfrm>
            <a:off x="1696680" y="0"/>
            <a:ext cx="2342160" cy="4055760"/>
          </a:xfrm>
          <a:custGeom>
            <a:avLst/>
            <a:gdLst/>
            <a:ahLst/>
            <a:cxnLst/>
            <a:rect l="0" t="0" r="r" b="b"/>
            <a:pathLst>
              <a:path w="6506" h="11266">
                <a:moveTo>
                  <a:pt x="87" y="0"/>
                </a:moveTo>
                <a:lnTo>
                  <a:pt x="6506" y="11116"/>
                </a:lnTo>
                <a:lnTo>
                  <a:pt x="6506" y="11266"/>
                </a:lnTo>
                <a:lnTo>
                  <a:pt x="0" y="0"/>
                </a:lnTo>
                <a:lnTo>
                  <a:pt x="87" y="0"/>
                </a:lnTo>
                <a:close/>
              </a:path>
            </a:pathLst>
          </a:custGeom>
          <a:solidFill>
            <a:srgbClr val="174444"/>
          </a:solidFill>
          <a:ln w="0">
            <a:noFill/>
          </a:ln>
        </p:spPr>
      </p:sp>
      <p:sp>
        <p:nvSpPr>
          <p:cNvPr id="1518" name="Freeform 1517"/>
          <p:cNvSpPr/>
          <p:nvPr/>
        </p:nvSpPr>
        <p:spPr>
          <a:xfrm>
            <a:off x="1665720" y="0"/>
            <a:ext cx="2373120" cy="4110120"/>
          </a:xfrm>
          <a:custGeom>
            <a:avLst/>
            <a:gdLst/>
            <a:ahLst/>
            <a:cxnLst/>
            <a:rect l="0" t="0" r="r" b="b"/>
            <a:pathLst>
              <a:path w="6592" h="11417">
                <a:moveTo>
                  <a:pt x="86" y="0"/>
                </a:moveTo>
                <a:lnTo>
                  <a:pt x="6592" y="11266"/>
                </a:lnTo>
                <a:lnTo>
                  <a:pt x="6592" y="11417"/>
                </a:lnTo>
                <a:lnTo>
                  <a:pt x="0" y="0"/>
                </a:lnTo>
                <a:lnTo>
                  <a:pt x="86" y="0"/>
                </a:lnTo>
                <a:close/>
              </a:path>
            </a:pathLst>
          </a:custGeom>
          <a:solidFill>
            <a:srgbClr val="174444"/>
          </a:solidFill>
          <a:ln w="0">
            <a:noFill/>
          </a:ln>
        </p:spPr>
      </p:sp>
      <p:sp>
        <p:nvSpPr>
          <p:cNvPr id="1519" name="Freeform 1518"/>
          <p:cNvSpPr/>
          <p:nvPr/>
        </p:nvSpPr>
        <p:spPr>
          <a:xfrm>
            <a:off x="1634400" y="0"/>
            <a:ext cx="2404440" cy="4164120"/>
          </a:xfrm>
          <a:custGeom>
            <a:avLst/>
            <a:gdLst/>
            <a:ahLst/>
            <a:cxnLst/>
            <a:rect l="0" t="0" r="r" b="b"/>
            <a:pathLst>
              <a:path w="6679" h="11567">
                <a:moveTo>
                  <a:pt x="87" y="0"/>
                </a:moveTo>
                <a:lnTo>
                  <a:pt x="6679" y="11417"/>
                </a:lnTo>
                <a:lnTo>
                  <a:pt x="6679" y="11567"/>
                </a:lnTo>
                <a:lnTo>
                  <a:pt x="0" y="0"/>
                </a:lnTo>
                <a:lnTo>
                  <a:pt x="87" y="0"/>
                </a:lnTo>
                <a:close/>
              </a:path>
            </a:pathLst>
          </a:custGeom>
          <a:solidFill>
            <a:srgbClr val="184545"/>
          </a:solidFill>
          <a:ln w="0">
            <a:noFill/>
          </a:ln>
        </p:spPr>
      </p:sp>
      <p:sp>
        <p:nvSpPr>
          <p:cNvPr id="1520" name="Freeform 1519"/>
          <p:cNvSpPr/>
          <p:nvPr/>
        </p:nvSpPr>
        <p:spPr>
          <a:xfrm>
            <a:off x="1603080" y="0"/>
            <a:ext cx="2435760" cy="4218120"/>
          </a:xfrm>
          <a:custGeom>
            <a:avLst/>
            <a:gdLst/>
            <a:ahLst/>
            <a:cxnLst/>
            <a:rect l="0" t="0" r="r" b="b"/>
            <a:pathLst>
              <a:path w="6766" h="11717">
                <a:moveTo>
                  <a:pt x="87" y="0"/>
                </a:moveTo>
                <a:lnTo>
                  <a:pt x="6766" y="11567"/>
                </a:lnTo>
                <a:lnTo>
                  <a:pt x="6766" y="11717"/>
                </a:lnTo>
                <a:lnTo>
                  <a:pt x="0" y="0"/>
                </a:lnTo>
                <a:lnTo>
                  <a:pt x="87" y="0"/>
                </a:lnTo>
                <a:close/>
              </a:path>
            </a:pathLst>
          </a:custGeom>
          <a:solidFill>
            <a:srgbClr val="184646"/>
          </a:solidFill>
          <a:ln w="0">
            <a:noFill/>
          </a:ln>
        </p:spPr>
      </p:sp>
      <p:sp>
        <p:nvSpPr>
          <p:cNvPr id="1521" name="Freeform 1520"/>
          <p:cNvSpPr/>
          <p:nvPr/>
        </p:nvSpPr>
        <p:spPr>
          <a:xfrm>
            <a:off x="1572120" y="0"/>
            <a:ext cx="2466720" cy="4272120"/>
          </a:xfrm>
          <a:custGeom>
            <a:avLst/>
            <a:gdLst/>
            <a:ahLst/>
            <a:cxnLst/>
            <a:rect l="0" t="0" r="r" b="b"/>
            <a:pathLst>
              <a:path w="6852" h="11867">
                <a:moveTo>
                  <a:pt x="86" y="0"/>
                </a:moveTo>
                <a:lnTo>
                  <a:pt x="6852" y="11717"/>
                </a:lnTo>
                <a:lnTo>
                  <a:pt x="6852" y="11867"/>
                </a:lnTo>
                <a:lnTo>
                  <a:pt x="0" y="0"/>
                </a:lnTo>
                <a:lnTo>
                  <a:pt x="86" y="0"/>
                </a:lnTo>
                <a:close/>
              </a:path>
            </a:pathLst>
          </a:custGeom>
          <a:solidFill>
            <a:srgbClr val="184747"/>
          </a:solidFill>
          <a:ln w="0">
            <a:noFill/>
          </a:ln>
        </p:spPr>
      </p:sp>
      <p:sp>
        <p:nvSpPr>
          <p:cNvPr id="1522" name="Freeform 1521"/>
          <p:cNvSpPr/>
          <p:nvPr/>
        </p:nvSpPr>
        <p:spPr>
          <a:xfrm>
            <a:off x="1540800" y="0"/>
            <a:ext cx="2498040" cy="4326120"/>
          </a:xfrm>
          <a:custGeom>
            <a:avLst/>
            <a:gdLst/>
            <a:ahLst/>
            <a:cxnLst/>
            <a:rect l="0" t="0" r="r" b="b"/>
            <a:pathLst>
              <a:path w="6939" h="12017">
                <a:moveTo>
                  <a:pt x="87" y="0"/>
                </a:moveTo>
                <a:lnTo>
                  <a:pt x="6939" y="11867"/>
                </a:lnTo>
                <a:lnTo>
                  <a:pt x="6939" y="12017"/>
                </a:lnTo>
                <a:lnTo>
                  <a:pt x="0" y="0"/>
                </a:lnTo>
                <a:lnTo>
                  <a:pt x="87" y="0"/>
                </a:lnTo>
                <a:close/>
              </a:path>
            </a:pathLst>
          </a:custGeom>
          <a:solidFill>
            <a:srgbClr val="194848"/>
          </a:solidFill>
          <a:ln w="0">
            <a:noFill/>
          </a:ln>
        </p:spPr>
      </p:sp>
      <p:sp>
        <p:nvSpPr>
          <p:cNvPr id="1523" name="Freeform 1522"/>
          <p:cNvSpPr/>
          <p:nvPr/>
        </p:nvSpPr>
        <p:spPr>
          <a:xfrm>
            <a:off x="1509480" y="0"/>
            <a:ext cx="2529360" cy="4380480"/>
          </a:xfrm>
          <a:custGeom>
            <a:avLst/>
            <a:gdLst/>
            <a:ahLst/>
            <a:cxnLst/>
            <a:rect l="0" t="0" r="r" b="b"/>
            <a:pathLst>
              <a:path w="7026" h="12168">
                <a:moveTo>
                  <a:pt x="87" y="0"/>
                </a:moveTo>
                <a:lnTo>
                  <a:pt x="7026" y="12017"/>
                </a:lnTo>
                <a:lnTo>
                  <a:pt x="7026" y="12168"/>
                </a:lnTo>
                <a:lnTo>
                  <a:pt x="0" y="0"/>
                </a:lnTo>
                <a:lnTo>
                  <a:pt x="87" y="0"/>
                </a:lnTo>
                <a:close/>
              </a:path>
            </a:pathLst>
          </a:custGeom>
          <a:solidFill>
            <a:srgbClr val="194949"/>
          </a:solidFill>
          <a:ln w="0">
            <a:noFill/>
          </a:ln>
        </p:spPr>
      </p:sp>
      <p:sp>
        <p:nvSpPr>
          <p:cNvPr id="1524" name="Freeform 1523"/>
          <p:cNvSpPr/>
          <p:nvPr/>
        </p:nvSpPr>
        <p:spPr>
          <a:xfrm>
            <a:off x="1478160" y="0"/>
            <a:ext cx="2560680" cy="4434480"/>
          </a:xfrm>
          <a:custGeom>
            <a:avLst/>
            <a:gdLst/>
            <a:ahLst/>
            <a:cxnLst/>
            <a:rect l="0" t="0" r="r" b="b"/>
            <a:pathLst>
              <a:path w="7113" h="12318">
                <a:moveTo>
                  <a:pt x="87" y="0"/>
                </a:moveTo>
                <a:lnTo>
                  <a:pt x="7113" y="12168"/>
                </a:lnTo>
                <a:lnTo>
                  <a:pt x="7113" y="12318"/>
                </a:lnTo>
                <a:lnTo>
                  <a:pt x="0" y="0"/>
                </a:lnTo>
                <a:lnTo>
                  <a:pt x="87" y="0"/>
                </a:lnTo>
                <a:close/>
              </a:path>
            </a:pathLst>
          </a:custGeom>
          <a:solidFill>
            <a:srgbClr val="194A4A"/>
          </a:solidFill>
          <a:ln w="0">
            <a:noFill/>
          </a:ln>
        </p:spPr>
      </p:sp>
      <p:sp>
        <p:nvSpPr>
          <p:cNvPr id="1525" name="Freeform 1524"/>
          <p:cNvSpPr/>
          <p:nvPr/>
        </p:nvSpPr>
        <p:spPr>
          <a:xfrm>
            <a:off x="1447200" y="0"/>
            <a:ext cx="2591640" cy="4488480"/>
          </a:xfrm>
          <a:custGeom>
            <a:avLst/>
            <a:gdLst/>
            <a:ahLst/>
            <a:cxnLst/>
            <a:rect l="0" t="0" r="r" b="b"/>
            <a:pathLst>
              <a:path w="7199" h="12468">
                <a:moveTo>
                  <a:pt x="86" y="0"/>
                </a:moveTo>
                <a:lnTo>
                  <a:pt x="7199" y="12318"/>
                </a:lnTo>
                <a:lnTo>
                  <a:pt x="7199" y="12468"/>
                </a:lnTo>
                <a:lnTo>
                  <a:pt x="0" y="0"/>
                </a:lnTo>
                <a:lnTo>
                  <a:pt x="86" y="0"/>
                </a:lnTo>
                <a:close/>
              </a:path>
            </a:pathLst>
          </a:custGeom>
          <a:solidFill>
            <a:srgbClr val="1A4B4B"/>
          </a:solidFill>
          <a:ln w="0">
            <a:noFill/>
          </a:ln>
        </p:spPr>
      </p:sp>
      <p:sp>
        <p:nvSpPr>
          <p:cNvPr id="1526" name="Freeform 1525"/>
          <p:cNvSpPr/>
          <p:nvPr/>
        </p:nvSpPr>
        <p:spPr>
          <a:xfrm>
            <a:off x="1415880" y="0"/>
            <a:ext cx="2622960" cy="4542480"/>
          </a:xfrm>
          <a:custGeom>
            <a:avLst/>
            <a:gdLst/>
            <a:ahLst/>
            <a:cxnLst/>
            <a:rect l="0" t="0" r="r" b="b"/>
            <a:pathLst>
              <a:path w="7286" h="12618">
                <a:moveTo>
                  <a:pt x="87" y="0"/>
                </a:moveTo>
                <a:lnTo>
                  <a:pt x="7286" y="12468"/>
                </a:lnTo>
                <a:lnTo>
                  <a:pt x="7286" y="12618"/>
                </a:lnTo>
                <a:lnTo>
                  <a:pt x="0" y="0"/>
                </a:lnTo>
                <a:lnTo>
                  <a:pt x="87" y="0"/>
                </a:lnTo>
                <a:close/>
              </a:path>
            </a:pathLst>
          </a:custGeom>
          <a:solidFill>
            <a:srgbClr val="1A4C4C"/>
          </a:solidFill>
          <a:ln w="0">
            <a:noFill/>
          </a:ln>
        </p:spPr>
      </p:sp>
      <p:sp>
        <p:nvSpPr>
          <p:cNvPr id="1527" name="Freeform 1526"/>
          <p:cNvSpPr/>
          <p:nvPr/>
        </p:nvSpPr>
        <p:spPr>
          <a:xfrm>
            <a:off x="1384560" y="0"/>
            <a:ext cx="2654280" cy="4596480"/>
          </a:xfrm>
          <a:custGeom>
            <a:avLst/>
            <a:gdLst/>
            <a:ahLst/>
            <a:cxnLst/>
            <a:rect l="0" t="0" r="r" b="b"/>
            <a:pathLst>
              <a:path w="7373" h="12768">
                <a:moveTo>
                  <a:pt x="87" y="0"/>
                </a:moveTo>
                <a:lnTo>
                  <a:pt x="7373" y="12618"/>
                </a:lnTo>
                <a:lnTo>
                  <a:pt x="7373" y="12768"/>
                </a:lnTo>
                <a:lnTo>
                  <a:pt x="0" y="0"/>
                </a:lnTo>
                <a:lnTo>
                  <a:pt x="87" y="0"/>
                </a:lnTo>
                <a:close/>
              </a:path>
            </a:pathLst>
          </a:custGeom>
          <a:solidFill>
            <a:srgbClr val="1A4D4D"/>
          </a:solidFill>
          <a:ln w="0">
            <a:noFill/>
          </a:ln>
        </p:spPr>
      </p:sp>
      <p:sp>
        <p:nvSpPr>
          <p:cNvPr id="1528" name="Freeform 1527"/>
          <p:cNvSpPr/>
          <p:nvPr/>
        </p:nvSpPr>
        <p:spPr>
          <a:xfrm>
            <a:off x="1353240" y="0"/>
            <a:ext cx="2685600" cy="4650840"/>
          </a:xfrm>
          <a:custGeom>
            <a:avLst/>
            <a:gdLst/>
            <a:ahLst/>
            <a:cxnLst/>
            <a:rect l="0" t="0" r="r" b="b"/>
            <a:pathLst>
              <a:path w="7460" h="12919">
                <a:moveTo>
                  <a:pt x="87" y="0"/>
                </a:moveTo>
                <a:lnTo>
                  <a:pt x="7460" y="12768"/>
                </a:lnTo>
                <a:lnTo>
                  <a:pt x="7460" y="12919"/>
                </a:lnTo>
                <a:lnTo>
                  <a:pt x="0" y="0"/>
                </a:lnTo>
                <a:lnTo>
                  <a:pt x="87" y="0"/>
                </a:lnTo>
                <a:close/>
              </a:path>
            </a:pathLst>
          </a:custGeom>
          <a:solidFill>
            <a:srgbClr val="1B4D4D"/>
          </a:solidFill>
          <a:ln w="0">
            <a:noFill/>
          </a:ln>
        </p:spPr>
      </p:sp>
      <p:sp>
        <p:nvSpPr>
          <p:cNvPr id="1529" name="Freeform 1528"/>
          <p:cNvSpPr/>
          <p:nvPr/>
        </p:nvSpPr>
        <p:spPr>
          <a:xfrm>
            <a:off x="1322280" y="0"/>
            <a:ext cx="2716560" cy="4704840"/>
          </a:xfrm>
          <a:custGeom>
            <a:avLst/>
            <a:gdLst/>
            <a:ahLst/>
            <a:cxnLst/>
            <a:rect l="0" t="0" r="r" b="b"/>
            <a:pathLst>
              <a:path w="7546" h="13069">
                <a:moveTo>
                  <a:pt x="86" y="0"/>
                </a:moveTo>
                <a:lnTo>
                  <a:pt x="7546" y="12919"/>
                </a:lnTo>
                <a:lnTo>
                  <a:pt x="7546" y="13069"/>
                </a:lnTo>
                <a:lnTo>
                  <a:pt x="0" y="0"/>
                </a:lnTo>
                <a:lnTo>
                  <a:pt x="86" y="0"/>
                </a:lnTo>
                <a:close/>
              </a:path>
            </a:pathLst>
          </a:custGeom>
          <a:solidFill>
            <a:srgbClr val="1B4E4E"/>
          </a:solidFill>
          <a:ln w="0">
            <a:noFill/>
          </a:ln>
        </p:spPr>
      </p:sp>
      <p:sp>
        <p:nvSpPr>
          <p:cNvPr id="1530" name="Freeform 1529"/>
          <p:cNvSpPr/>
          <p:nvPr/>
        </p:nvSpPr>
        <p:spPr>
          <a:xfrm>
            <a:off x="1290960" y="0"/>
            <a:ext cx="2747880" cy="4758840"/>
          </a:xfrm>
          <a:custGeom>
            <a:avLst/>
            <a:gdLst/>
            <a:ahLst/>
            <a:cxnLst/>
            <a:rect l="0" t="0" r="r" b="b"/>
            <a:pathLst>
              <a:path w="7633" h="13219">
                <a:moveTo>
                  <a:pt x="87" y="0"/>
                </a:moveTo>
                <a:lnTo>
                  <a:pt x="7633" y="13069"/>
                </a:lnTo>
                <a:lnTo>
                  <a:pt x="7633" y="13219"/>
                </a:lnTo>
                <a:lnTo>
                  <a:pt x="0" y="0"/>
                </a:lnTo>
                <a:lnTo>
                  <a:pt x="87" y="0"/>
                </a:lnTo>
                <a:close/>
              </a:path>
            </a:pathLst>
          </a:custGeom>
          <a:solidFill>
            <a:srgbClr val="1B4F4F"/>
          </a:solidFill>
          <a:ln w="0">
            <a:noFill/>
          </a:ln>
        </p:spPr>
      </p:sp>
      <p:sp>
        <p:nvSpPr>
          <p:cNvPr id="1531" name="Freeform 1530"/>
          <p:cNvSpPr/>
          <p:nvPr/>
        </p:nvSpPr>
        <p:spPr>
          <a:xfrm>
            <a:off x="1259640" y="0"/>
            <a:ext cx="2779200" cy="4812840"/>
          </a:xfrm>
          <a:custGeom>
            <a:avLst/>
            <a:gdLst/>
            <a:ahLst/>
            <a:cxnLst/>
            <a:rect l="0" t="0" r="r" b="b"/>
            <a:pathLst>
              <a:path w="7720" h="13369">
                <a:moveTo>
                  <a:pt x="87" y="0"/>
                </a:moveTo>
                <a:lnTo>
                  <a:pt x="7720" y="13219"/>
                </a:lnTo>
                <a:lnTo>
                  <a:pt x="7720" y="13369"/>
                </a:lnTo>
                <a:lnTo>
                  <a:pt x="0" y="0"/>
                </a:lnTo>
                <a:lnTo>
                  <a:pt x="87" y="0"/>
                </a:lnTo>
                <a:close/>
              </a:path>
            </a:pathLst>
          </a:custGeom>
          <a:solidFill>
            <a:srgbClr val="1B5050"/>
          </a:solidFill>
          <a:ln w="0">
            <a:noFill/>
          </a:ln>
        </p:spPr>
      </p:sp>
      <p:sp>
        <p:nvSpPr>
          <p:cNvPr id="1532" name="Freeform 1531"/>
          <p:cNvSpPr/>
          <p:nvPr/>
        </p:nvSpPr>
        <p:spPr>
          <a:xfrm>
            <a:off x="1228680" y="0"/>
            <a:ext cx="2810160" cy="4867200"/>
          </a:xfrm>
          <a:custGeom>
            <a:avLst/>
            <a:gdLst/>
            <a:ahLst/>
            <a:cxnLst/>
            <a:rect l="0" t="0" r="r" b="b"/>
            <a:pathLst>
              <a:path w="7806" h="13520">
                <a:moveTo>
                  <a:pt x="86" y="0"/>
                </a:moveTo>
                <a:lnTo>
                  <a:pt x="7806" y="13369"/>
                </a:lnTo>
                <a:lnTo>
                  <a:pt x="7806" y="13520"/>
                </a:lnTo>
                <a:lnTo>
                  <a:pt x="0" y="0"/>
                </a:lnTo>
                <a:lnTo>
                  <a:pt x="86" y="0"/>
                </a:lnTo>
                <a:close/>
              </a:path>
            </a:pathLst>
          </a:custGeom>
          <a:solidFill>
            <a:srgbClr val="1C5151"/>
          </a:solidFill>
          <a:ln w="0">
            <a:noFill/>
          </a:ln>
        </p:spPr>
      </p:sp>
      <p:sp>
        <p:nvSpPr>
          <p:cNvPr id="1533" name="Freeform 1532"/>
          <p:cNvSpPr/>
          <p:nvPr/>
        </p:nvSpPr>
        <p:spPr>
          <a:xfrm>
            <a:off x="1197360" y="0"/>
            <a:ext cx="2841480" cy="4921200"/>
          </a:xfrm>
          <a:custGeom>
            <a:avLst/>
            <a:gdLst/>
            <a:ahLst/>
            <a:cxnLst/>
            <a:rect l="0" t="0" r="r" b="b"/>
            <a:pathLst>
              <a:path w="7893" h="13670">
                <a:moveTo>
                  <a:pt x="87" y="0"/>
                </a:moveTo>
                <a:lnTo>
                  <a:pt x="7893" y="13520"/>
                </a:lnTo>
                <a:lnTo>
                  <a:pt x="7893" y="13670"/>
                </a:lnTo>
                <a:lnTo>
                  <a:pt x="0" y="0"/>
                </a:lnTo>
                <a:lnTo>
                  <a:pt x="87" y="0"/>
                </a:lnTo>
                <a:close/>
              </a:path>
            </a:pathLst>
          </a:custGeom>
          <a:solidFill>
            <a:srgbClr val="1C5252"/>
          </a:solidFill>
          <a:ln w="0">
            <a:noFill/>
          </a:ln>
        </p:spPr>
      </p:sp>
      <p:sp>
        <p:nvSpPr>
          <p:cNvPr id="1534" name="Freeform 1533"/>
          <p:cNvSpPr/>
          <p:nvPr/>
        </p:nvSpPr>
        <p:spPr>
          <a:xfrm>
            <a:off x="1166040" y="0"/>
            <a:ext cx="2872800" cy="4975200"/>
          </a:xfrm>
          <a:custGeom>
            <a:avLst/>
            <a:gdLst/>
            <a:ahLst/>
            <a:cxnLst/>
            <a:rect l="0" t="0" r="r" b="b"/>
            <a:pathLst>
              <a:path w="7980" h="13820">
                <a:moveTo>
                  <a:pt x="87" y="0"/>
                </a:moveTo>
                <a:lnTo>
                  <a:pt x="7980" y="13670"/>
                </a:lnTo>
                <a:lnTo>
                  <a:pt x="7980" y="13820"/>
                </a:lnTo>
                <a:lnTo>
                  <a:pt x="0" y="0"/>
                </a:lnTo>
                <a:lnTo>
                  <a:pt x="87" y="0"/>
                </a:lnTo>
                <a:close/>
              </a:path>
            </a:pathLst>
          </a:custGeom>
          <a:solidFill>
            <a:srgbClr val="1C5353"/>
          </a:solidFill>
          <a:ln w="0">
            <a:noFill/>
          </a:ln>
        </p:spPr>
      </p:sp>
      <p:sp>
        <p:nvSpPr>
          <p:cNvPr id="1535" name="Freeform 1534"/>
          <p:cNvSpPr/>
          <p:nvPr/>
        </p:nvSpPr>
        <p:spPr>
          <a:xfrm>
            <a:off x="1134720" y="0"/>
            <a:ext cx="2904120" cy="5029200"/>
          </a:xfrm>
          <a:custGeom>
            <a:avLst/>
            <a:gdLst/>
            <a:ahLst/>
            <a:cxnLst/>
            <a:rect l="0" t="0" r="r" b="b"/>
            <a:pathLst>
              <a:path w="8067" h="13970">
                <a:moveTo>
                  <a:pt x="87" y="0"/>
                </a:moveTo>
                <a:lnTo>
                  <a:pt x="8067" y="13820"/>
                </a:lnTo>
                <a:lnTo>
                  <a:pt x="8067" y="13970"/>
                </a:lnTo>
                <a:lnTo>
                  <a:pt x="0" y="0"/>
                </a:lnTo>
                <a:lnTo>
                  <a:pt x="87" y="0"/>
                </a:lnTo>
                <a:close/>
              </a:path>
            </a:pathLst>
          </a:custGeom>
          <a:solidFill>
            <a:srgbClr val="1D5454"/>
          </a:solidFill>
          <a:ln w="0">
            <a:noFill/>
          </a:ln>
        </p:spPr>
      </p:sp>
      <p:sp>
        <p:nvSpPr>
          <p:cNvPr id="1536" name="Freeform 1535"/>
          <p:cNvSpPr/>
          <p:nvPr/>
        </p:nvSpPr>
        <p:spPr>
          <a:xfrm>
            <a:off x="1103760" y="0"/>
            <a:ext cx="2935080" cy="5083200"/>
          </a:xfrm>
          <a:custGeom>
            <a:avLst/>
            <a:gdLst/>
            <a:ahLst/>
            <a:cxnLst/>
            <a:rect l="0" t="0" r="r" b="b"/>
            <a:pathLst>
              <a:path w="8153" h="14120">
                <a:moveTo>
                  <a:pt x="86" y="0"/>
                </a:moveTo>
                <a:lnTo>
                  <a:pt x="8153" y="13970"/>
                </a:lnTo>
                <a:lnTo>
                  <a:pt x="8153" y="14120"/>
                </a:lnTo>
                <a:lnTo>
                  <a:pt x="0" y="0"/>
                </a:lnTo>
                <a:lnTo>
                  <a:pt x="86" y="0"/>
                </a:lnTo>
                <a:close/>
              </a:path>
            </a:pathLst>
          </a:custGeom>
          <a:solidFill>
            <a:srgbClr val="1D5555"/>
          </a:solidFill>
          <a:ln w="0">
            <a:noFill/>
          </a:ln>
        </p:spPr>
      </p:sp>
      <p:sp>
        <p:nvSpPr>
          <p:cNvPr id="1537" name="Freeform 1536"/>
          <p:cNvSpPr/>
          <p:nvPr/>
        </p:nvSpPr>
        <p:spPr>
          <a:xfrm>
            <a:off x="1072440" y="0"/>
            <a:ext cx="2966400" cy="5137560"/>
          </a:xfrm>
          <a:custGeom>
            <a:avLst/>
            <a:gdLst/>
            <a:ahLst/>
            <a:cxnLst/>
            <a:rect l="0" t="0" r="r" b="b"/>
            <a:pathLst>
              <a:path w="8240" h="14271">
                <a:moveTo>
                  <a:pt x="87" y="0"/>
                </a:moveTo>
                <a:lnTo>
                  <a:pt x="8240" y="14120"/>
                </a:lnTo>
                <a:lnTo>
                  <a:pt x="8240" y="14271"/>
                </a:lnTo>
                <a:lnTo>
                  <a:pt x="0" y="0"/>
                </a:lnTo>
                <a:lnTo>
                  <a:pt x="87" y="0"/>
                </a:lnTo>
                <a:close/>
              </a:path>
            </a:pathLst>
          </a:custGeom>
          <a:solidFill>
            <a:srgbClr val="1D5656"/>
          </a:solidFill>
          <a:ln w="0">
            <a:noFill/>
          </a:ln>
        </p:spPr>
      </p:sp>
      <p:sp>
        <p:nvSpPr>
          <p:cNvPr id="1538" name="Freeform 1537"/>
          <p:cNvSpPr/>
          <p:nvPr/>
        </p:nvSpPr>
        <p:spPr>
          <a:xfrm>
            <a:off x="1041120" y="0"/>
            <a:ext cx="2997720" cy="5191560"/>
          </a:xfrm>
          <a:custGeom>
            <a:avLst/>
            <a:gdLst/>
            <a:ahLst/>
            <a:cxnLst/>
            <a:rect l="0" t="0" r="r" b="b"/>
            <a:pathLst>
              <a:path w="8327" h="14421">
                <a:moveTo>
                  <a:pt x="87" y="0"/>
                </a:moveTo>
                <a:lnTo>
                  <a:pt x="8327" y="14271"/>
                </a:lnTo>
                <a:lnTo>
                  <a:pt x="8327" y="14421"/>
                </a:lnTo>
                <a:lnTo>
                  <a:pt x="0" y="0"/>
                </a:lnTo>
                <a:lnTo>
                  <a:pt x="87" y="0"/>
                </a:lnTo>
                <a:close/>
              </a:path>
            </a:pathLst>
          </a:custGeom>
          <a:solidFill>
            <a:srgbClr val="1E5756"/>
          </a:solidFill>
          <a:ln w="0">
            <a:noFill/>
          </a:ln>
        </p:spPr>
      </p:sp>
      <p:sp>
        <p:nvSpPr>
          <p:cNvPr id="1539" name="Freeform 1538"/>
          <p:cNvSpPr/>
          <p:nvPr/>
        </p:nvSpPr>
        <p:spPr>
          <a:xfrm>
            <a:off x="1009800" y="0"/>
            <a:ext cx="3029040" cy="5245560"/>
          </a:xfrm>
          <a:custGeom>
            <a:avLst/>
            <a:gdLst/>
            <a:ahLst/>
            <a:cxnLst/>
            <a:rect l="0" t="0" r="r" b="b"/>
            <a:pathLst>
              <a:path w="8414" h="14571">
                <a:moveTo>
                  <a:pt x="87" y="0"/>
                </a:moveTo>
                <a:lnTo>
                  <a:pt x="8414" y="14421"/>
                </a:lnTo>
                <a:lnTo>
                  <a:pt x="8414" y="14571"/>
                </a:lnTo>
                <a:lnTo>
                  <a:pt x="0" y="0"/>
                </a:lnTo>
                <a:lnTo>
                  <a:pt x="87" y="0"/>
                </a:lnTo>
                <a:close/>
              </a:path>
            </a:pathLst>
          </a:custGeom>
          <a:solidFill>
            <a:srgbClr val="1E5857"/>
          </a:solidFill>
          <a:ln w="0">
            <a:noFill/>
          </a:ln>
        </p:spPr>
      </p:sp>
      <p:sp>
        <p:nvSpPr>
          <p:cNvPr id="1540" name="Freeform 1539"/>
          <p:cNvSpPr/>
          <p:nvPr/>
        </p:nvSpPr>
        <p:spPr>
          <a:xfrm>
            <a:off x="978840" y="0"/>
            <a:ext cx="3060000" cy="5299560"/>
          </a:xfrm>
          <a:custGeom>
            <a:avLst/>
            <a:gdLst/>
            <a:ahLst/>
            <a:cxnLst/>
            <a:rect l="0" t="0" r="r" b="b"/>
            <a:pathLst>
              <a:path w="8500" h="14721">
                <a:moveTo>
                  <a:pt x="86" y="0"/>
                </a:moveTo>
                <a:lnTo>
                  <a:pt x="8500" y="14571"/>
                </a:lnTo>
                <a:lnTo>
                  <a:pt x="8500" y="14721"/>
                </a:lnTo>
                <a:lnTo>
                  <a:pt x="0" y="0"/>
                </a:lnTo>
                <a:lnTo>
                  <a:pt x="86" y="0"/>
                </a:lnTo>
                <a:close/>
              </a:path>
            </a:pathLst>
          </a:custGeom>
          <a:solidFill>
            <a:srgbClr val="1E5858"/>
          </a:solidFill>
          <a:ln w="0">
            <a:noFill/>
          </a:ln>
        </p:spPr>
      </p:sp>
      <p:sp>
        <p:nvSpPr>
          <p:cNvPr id="1541" name="Freeform 1540"/>
          <p:cNvSpPr/>
          <p:nvPr/>
        </p:nvSpPr>
        <p:spPr>
          <a:xfrm>
            <a:off x="947520" y="0"/>
            <a:ext cx="3091320" cy="5353560"/>
          </a:xfrm>
          <a:custGeom>
            <a:avLst/>
            <a:gdLst/>
            <a:ahLst/>
            <a:cxnLst/>
            <a:rect l="0" t="0" r="r" b="b"/>
            <a:pathLst>
              <a:path w="8587" h="14871">
                <a:moveTo>
                  <a:pt x="87" y="0"/>
                </a:moveTo>
                <a:lnTo>
                  <a:pt x="8587" y="14721"/>
                </a:lnTo>
                <a:lnTo>
                  <a:pt x="8587" y="14871"/>
                </a:lnTo>
                <a:lnTo>
                  <a:pt x="0" y="0"/>
                </a:lnTo>
                <a:lnTo>
                  <a:pt x="87" y="0"/>
                </a:lnTo>
                <a:close/>
              </a:path>
            </a:pathLst>
          </a:custGeom>
          <a:solidFill>
            <a:srgbClr val="1F5959"/>
          </a:solidFill>
          <a:ln w="0">
            <a:noFill/>
          </a:ln>
        </p:spPr>
      </p:sp>
      <p:sp>
        <p:nvSpPr>
          <p:cNvPr id="1542" name="Freeform 1541"/>
          <p:cNvSpPr/>
          <p:nvPr/>
        </p:nvSpPr>
        <p:spPr>
          <a:xfrm>
            <a:off x="916200" y="0"/>
            <a:ext cx="3122640" cy="5407920"/>
          </a:xfrm>
          <a:custGeom>
            <a:avLst/>
            <a:gdLst/>
            <a:ahLst/>
            <a:cxnLst/>
            <a:rect l="0" t="0" r="r" b="b"/>
            <a:pathLst>
              <a:path w="8674" h="15022">
                <a:moveTo>
                  <a:pt x="87" y="0"/>
                </a:moveTo>
                <a:lnTo>
                  <a:pt x="8674" y="14871"/>
                </a:lnTo>
                <a:lnTo>
                  <a:pt x="8674" y="15022"/>
                </a:lnTo>
                <a:lnTo>
                  <a:pt x="0" y="0"/>
                </a:lnTo>
                <a:lnTo>
                  <a:pt x="87" y="0"/>
                </a:lnTo>
                <a:close/>
              </a:path>
            </a:pathLst>
          </a:custGeom>
          <a:solidFill>
            <a:srgbClr val="1F5A5A"/>
          </a:solidFill>
          <a:ln w="0">
            <a:noFill/>
          </a:ln>
        </p:spPr>
      </p:sp>
      <p:sp>
        <p:nvSpPr>
          <p:cNvPr id="1543" name="Freeform 1542"/>
          <p:cNvSpPr/>
          <p:nvPr/>
        </p:nvSpPr>
        <p:spPr>
          <a:xfrm>
            <a:off x="885240" y="0"/>
            <a:ext cx="3153600" cy="5461920"/>
          </a:xfrm>
          <a:custGeom>
            <a:avLst/>
            <a:gdLst/>
            <a:ahLst/>
            <a:cxnLst/>
            <a:rect l="0" t="0" r="r" b="b"/>
            <a:pathLst>
              <a:path w="8760" h="15172">
                <a:moveTo>
                  <a:pt x="86" y="0"/>
                </a:moveTo>
                <a:lnTo>
                  <a:pt x="8760" y="15022"/>
                </a:lnTo>
                <a:lnTo>
                  <a:pt x="8760" y="15172"/>
                </a:lnTo>
                <a:lnTo>
                  <a:pt x="0" y="0"/>
                </a:lnTo>
                <a:lnTo>
                  <a:pt x="86" y="0"/>
                </a:lnTo>
                <a:close/>
              </a:path>
            </a:pathLst>
          </a:custGeom>
          <a:solidFill>
            <a:srgbClr val="1F5B5B"/>
          </a:solidFill>
          <a:ln w="0">
            <a:noFill/>
          </a:ln>
        </p:spPr>
      </p:sp>
      <p:sp>
        <p:nvSpPr>
          <p:cNvPr id="1544" name="Freeform 1543"/>
          <p:cNvSpPr/>
          <p:nvPr/>
        </p:nvSpPr>
        <p:spPr>
          <a:xfrm>
            <a:off x="853920" y="0"/>
            <a:ext cx="3184920" cy="5515920"/>
          </a:xfrm>
          <a:custGeom>
            <a:avLst/>
            <a:gdLst/>
            <a:ahLst/>
            <a:cxnLst/>
            <a:rect l="0" t="0" r="r" b="b"/>
            <a:pathLst>
              <a:path w="8847" h="15322">
                <a:moveTo>
                  <a:pt x="87" y="0"/>
                </a:moveTo>
                <a:lnTo>
                  <a:pt x="8847" y="15172"/>
                </a:lnTo>
                <a:lnTo>
                  <a:pt x="8847" y="15322"/>
                </a:lnTo>
                <a:lnTo>
                  <a:pt x="0" y="0"/>
                </a:lnTo>
                <a:lnTo>
                  <a:pt x="87" y="0"/>
                </a:lnTo>
                <a:close/>
              </a:path>
            </a:pathLst>
          </a:custGeom>
          <a:solidFill>
            <a:srgbClr val="205C5C"/>
          </a:solidFill>
          <a:ln w="0">
            <a:noFill/>
          </a:ln>
        </p:spPr>
      </p:sp>
      <p:sp>
        <p:nvSpPr>
          <p:cNvPr id="1545" name="Freeform 1544"/>
          <p:cNvSpPr/>
          <p:nvPr/>
        </p:nvSpPr>
        <p:spPr>
          <a:xfrm>
            <a:off x="822600" y="0"/>
            <a:ext cx="3216240" cy="5569920"/>
          </a:xfrm>
          <a:custGeom>
            <a:avLst/>
            <a:gdLst/>
            <a:ahLst/>
            <a:cxnLst/>
            <a:rect l="0" t="0" r="r" b="b"/>
            <a:pathLst>
              <a:path w="8934" h="15472">
                <a:moveTo>
                  <a:pt x="87" y="0"/>
                </a:moveTo>
                <a:lnTo>
                  <a:pt x="8934" y="15322"/>
                </a:lnTo>
                <a:lnTo>
                  <a:pt x="8934" y="15472"/>
                </a:lnTo>
                <a:lnTo>
                  <a:pt x="0" y="0"/>
                </a:lnTo>
                <a:lnTo>
                  <a:pt x="87" y="0"/>
                </a:lnTo>
                <a:close/>
              </a:path>
            </a:pathLst>
          </a:custGeom>
          <a:solidFill>
            <a:srgbClr val="205D5D"/>
          </a:solidFill>
          <a:ln w="0">
            <a:noFill/>
          </a:ln>
        </p:spPr>
      </p:sp>
      <p:sp>
        <p:nvSpPr>
          <p:cNvPr id="1546" name="Freeform 1545"/>
          <p:cNvSpPr/>
          <p:nvPr/>
        </p:nvSpPr>
        <p:spPr>
          <a:xfrm>
            <a:off x="791280" y="0"/>
            <a:ext cx="3247560" cy="5623920"/>
          </a:xfrm>
          <a:custGeom>
            <a:avLst/>
            <a:gdLst/>
            <a:ahLst/>
            <a:cxnLst/>
            <a:rect l="0" t="0" r="r" b="b"/>
            <a:pathLst>
              <a:path w="9021" h="15622">
                <a:moveTo>
                  <a:pt x="87" y="0"/>
                </a:moveTo>
                <a:lnTo>
                  <a:pt x="9021" y="15472"/>
                </a:lnTo>
                <a:lnTo>
                  <a:pt x="9021" y="15622"/>
                </a:lnTo>
                <a:lnTo>
                  <a:pt x="0" y="0"/>
                </a:lnTo>
                <a:lnTo>
                  <a:pt x="87" y="0"/>
                </a:lnTo>
                <a:close/>
              </a:path>
            </a:pathLst>
          </a:custGeom>
          <a:solidFill>
            <a:srgbClr val="205E5E"/>
          </a:solidFill>
          <a:ln w="0">
            <a:noFill/>
          </a:ln>
        </p:spPr>
      </p:sp>
      <p:sp>
        <p:nvSpPr>
          <p:cNvPr id="1547" name="Freeform 1546"/>
          <p:cNvSpPr/>
          <p:nvPr/>
        </p:nvSpPr>
        <p:spPr>
          <a:xfrm>
            <a:off x="760320" y="0"/>
            <a:ext cx="3278520" cy="5678280"/>
          </a:xfrm>
          <a:custGeom>
            <a:avLst/>
            <a:gdLst/>
            <a:ahLst/>
            <a:cxnLst/>
            <a:rect l="0" t="0" r="r" b="b"/>
            <a:pathLst>
              <a:path w="9107" h="15773">
                <a:moveTo>
                  <a:pt x="86" y="0"/>
                </a:moveTo>
                <a:lnTo>
                  <a:pt x="9107" y="15622"/>
                </a:lnTo>
                <a:lnTo>
                  <a:pt x="9107" y="15773"/>
                </a:lnTo>
                <a:lnTo>
                  <a:pt x="0" y="0"/>
                </a:lnTo>
                <a:lnTo>
                  <a:pt x="86" y="0"/>
                </a:lnTo>
                <a:close/>
              </a:path>
            </a:pathLst>
          </a:custGeom>
          <a:solidFill>
            <a:srgbClr val="215F5F"/>
          </a:solidFill>
          <a:ln w="0">
            <a:noFill/>
          </a:ln>
        </p:spPr>
      </p:sp>
      <p:sp>
        <p:nvSpPr>
          <p:cNvPr id="1548" name="Freeform 1547"/>
          <p:cNvSpPr/>
          <p:nvPr/>
        </p:nvSpPr>
        <p:spPr>
          <a:xfrm>
            <a:off x="729000" y="0"/>
            <a:ext cx="3309840" cy="5732280"/>
          </a:xfrm>
          <a:custGeom>
            <a:avLst/>
            <a:gdLst/>
            <a:ahLst/>
            <a:cxnLst/>
            <a:rect l="0" t="0" r="r" b="b"/>
            <a:pathLst>
              <a:path w="9194" h="15923">
                <a:moveTo>
                  <a:pt x="87" y="0"/>
                </a:moveTo>
                <a:lnTo>
                  <a:pt x="9194" y="15773"/>
                </a:lnTo>
                <a:lnTo>
                  <a:pt x="9194" y="15923"/>
                </a:lnTo>
                <a:lnTo>
                  <a:pt x="0" y="0"/>
                </a:lnTo>
                <a:lnTo>
                  <a:pt x="87" y="0"/>
                </a:lnTo>
                <a:close/>
              </a:path>
            </a:pathLst>
          </a:custGeom>
          <a:solidFill>
            <a:srgbClr val="21605F"/>
          </a:solidFill>
          <a:ln w="0">
            <a:noFill/>
          </a:ln>
        </p:spPr>
      </p:sp>
      <p:sp>
        <p:nvSpPr>
          <p:cNvPr id="1549" name="Freeform 1548"/>
          <p:cNvSpPr/>
          <p:nvPr/>
        </p:nvSpPr>
        <p:spPr>
          <a:xfrm>
            <a:off x="697680" y="0"/>
            <a:ext cx="3341160" cy="5786280"/>
          </a:xfrm>
          <a:custGeom>
            <a:avLst/>
            <a:gdLst/>
            <a:ahLst/>
            <a:cxnLst/>
            <a:rect l="0" t="0" r="r" b="b"/>
            <a:pathLst>
              <a:path w="9281" h="16073">
                <a:moveTo>
                  <a:pt x="87" y="0"/>
                </a:moveTo>
                <a:lnTo>
                  <a:pt x="9281" y="15923"/>
                </a:lnTo>
                <a:lnTo>
                  <a:pt x="9281" y="16073"/>
                </a:lnTo>
                <a:lnTo>
                  <a:pt x="0" y="0"/>
                </a:lnTo>
                <a:lnTo>
                  <a:pt x="87" y="0"/>
                </a:lnTo>
                <a:close/>
              </a:path>
            </a:pathLst>
          </a:custGeom>
          <a:solidFill>
            <a:srgbClr val="216160"/>
          </a:solidFill>
          <a:ln w="0">
            <a:noFill/>
          </a:ln>
        </p:spPr>
      </p:sp>
      <p:sp>
        <p:nvSpPr>
          <p:cNvPr id="1550" name="Freeform 1549"/>
          <p:cNvSpPr/>
          <p:nvPr/>
        </p:nvSpPr>
        <p:spPr>
          <a:xfrm>
            <a:off x="666720" y="0"/>
            <a:ext cx="3372120" cy="5840280"/>
          </a:xfrm>
          <a:custGeom>
            <a:avLst/>
            <a:gdLst/>
            <a:ahLst/>
            <a:cxnLst/>
            <a:rect l="0" t="0" r="r" b="b"/>
            <a:pathLst>
              <a:path w="9367" h="16223">
                <a:moveTo>
                  <a:pt x="86" y="0"/>
                </a:moveTo>
                <a:lnTo>
                  <a:pt x="9367" y="16073"/>
                </a:lnTo>
                <a:lnTo>
                  <a:pt x="9367" y="16223"/>
                </a:lnTo>
                <a:lnTo>
                  <a:pt x="0" y="0"/>
                </a:lnTo>
                <a:lnTo>
                  <a:pt x="86" y="0"/>
                </a:lnTo>
                <a:close/>
              </a:path>
            </a:pathLst>
          </a:custGeom>
          <a:solidFill>
            <a:srgbClr val="226261"/>
          </a:solidFill>
          <a:ln w="0">
            <a:noFill/>
          </a:ln>
        </p:spPr>
      </p:sp>
      <p:sp>
        <p:nvSpPr>
          <p:cNvPr id="1551" name="Freeform 1550"/>
          <p:cNvSpPr/>
          <p:nvPr/>
        </p:nvSpPr>
        <p:spPr>
          <a:xfrm>
            <a:off x="635400" y="0"/>
            <a:ext cx="3403440" cy="5894640"/>
          </a:xfrm>
          <a:custGeom>
            <a:avLst/>
            <a:gdLst/>
            <a:ahLst/>
            <a:cxnLst/>
            <a:rect l="0" t="0" r="r" b="b"/>
            <a:pathLst>
              <a:path w="9454" h="16374">
                <a:moveTo>
                  <a:pt x="87" y="0"/>
                </a:moveTo>
                <a:lnTo>
                  <a:pt x="9454" y="16223"/>
                </a:lnTo>
                <a:lnTo>
                  <a:pt x="9454" y="16374"/>
                </a:lnTo>
                <a:lnTo>
                  <a:pt x="0" y="0"/>
                </a:lnTo>
                <a:lnTo>
                  <a:pt x="87" y="0"/>
                </a:lnTo>
                <a:close/>
              </a:path>
            </a:pathLst>
          </a:custGeom>
          <a:solidFill>
            <a:srgbClr val="226262"/>
          </a:solidFill>
          <a:ln w="0">
            <a:noFill/>
          </a:ln>
        </p:spPr>
      </p:sp>
      <p:sp>
        <p:nvSpPr>
          <p:cNvPr id="1552" name="Freeform 1551"/>
          <p:cNvSpPr/>
          <p:nvPr/>
        </p:nvSpPr>
        <p:spPr>
          <a:xfrm>
            <a:off x="604080" y="0"/>
            <a:ext cx="3434760" cy="5948640"/>
          </a:xfrm>
          <a:custGeom>
            <a:avLst/>
            <a:gdLst/>
            <a:ahLst/>
            <a:cxnLst/>
            <a:rect l="0" t="0" r="r" b="b"/>
            <a:pathLst>
              <a:path w="9541" h="16524">
                <a:moveTo>
                  <a:pt x="87" y="0"/>
                </a:moveTo>
                <a:lnTo>
                  <a:pt x="9541" y="16374"/>
                </a:lnTo>
                <a:lnTo>
                  <a:pt x="9541" y="16524"/>
                </a:lnTo>
                <a:lnTo>
                  <a:pt x="0" y="0"/>
                </a:lnTo>
                <a:lnTo>
                  <a:pt x="87" y="0"/>
                </a:lnTo>
                <a:close/>
              </a:path>
            </a:pathLst>
          </a:custGeom>
          <a:solidFill>
            <a:srgbClr val="226363"/>
          </a:solidFill>
          <a:ln w="0">
            <a:noFill/>
          </a:ln>
        </p:spPr>
      </p:sp>
      <p:sp>
        <p:nvSpPr>
          <p:cNvPr id="1553" name="Freeform 1552"/>
          <p:cNvSpPr/>
          <p:nvPr/>
        </p:nvSpPr>
        <p:spPr>
          <a:xfrm>
            <a:off x="572760" y="0"/>
            <a:ext cx="3466080" cy="6002640"/>
          </a:xfrm>
          <a:custGeom>
            <a:avLst/>
            <a:gdLst/>
            <a:ahLst/>
            <a:cxnLst/>
            <a:rect l="0" t="0" r="r" b="b"/>
            <a:pathLst>
              <a:path w="9628" h="16674">
                <a:moveTo>
                  <a:pt x="87" y="0"/>
                </a:moveTo>
                <a:lnTo>
                  <a:pt x="9628" y="16524"/>
                </a:lnTo>
                <a:lnTo>
                  <a:pt x="9628" y="16674"/>
                </a:lnTo>
                <a:lnTo>
                  <a:pt x="0" y="0"/>
                </a:lnTo>
                <a:lnTo>
                  <a:pt x="87" y="0"/>
                </a:lnTo>
                <a:close/>
              </a:path>
            </a:pathLst>
          </a:custGeom>
          <a:solidFill>
            <a:srgbClr val="236464"/>
          </a:solidFill>
          <a:ln w="0">
            <a:noFill/>
          </a:ln>
        </p:spPr>
      </p:sp>
      <p:sp>
        <p:nvSpPr>
          <p:cNvPr id="1554" name="Freeform 1553"/>
          <p:cNvSpPr/>
          <p:nvPr/>
        </p:nvSpPr>
        <p:spPr>
          <a:xfrm>
            <a:off x="541800" y="0"/>
            <a:ext cx="3497040" cy="6056640"/>
          </a:xfrm>
          <a:custGeom>
            <a:avLst/>
            <a:gdLst/>
            <a:ahLst/>
            <a:cxnLst/>
            <a:rect l="0" t="0" r="r" b="b"/>
            <a:pathLst>
              <a:path w="9714" h="16824">
                <a:moveTo>
                  <a:pt x="86" y="0"/>
                </a:moveTo>
                <a:lnTo>
                  <a:pt x="9714" y="16674"/>
                </a:lnTo>
                <a:lnTo>
                  <a:pt x="9714" y="16824"/>
                </a:lnTo>
                <a:lnTo>
                  <a:pt x="0" y="0"/>
                </a:lnTo>
                <a:lnTo>
                  <a:pt x="86" y="0"/>
                </a:lnTo>
                <a:close/>
              </a:path>
            </a:pathLst>
          </a:custGeom>
          <a:solidFill>
            <a:srgbClr val="236565"/>
          </a:solidFill>
          <a:ln w="0">
            <a:noFill/>
          </a:ln>
        </p:spPr>
      </p:sp>
      <p:sp>
        <p:nvSpPr>
          <p:cNvPr id="1555" name="Freeform 1554"/>
          <p:cNvSpPr/>
          <p:nvPr/>
        </p:nvSpPr>
        <p:spPr>
          <a:xfrm>
            <a:off x="510480" y="0"/>
            <a:ext cx="3528360" cy="6110640"/>
          </a:xfrm>
          <a:custGeom>
            <a:avLst/>
            <a:gdLst/>
            <a:ahLst/>
            <a:cxnLst/>
            <a:rect l="0" t="0" r="r" b="b"/>
            <a:pathLst>
              <a:path w="9801" h="16974">
                <a:moveTo>
                  <a:pt x="87" y="0"/>
                </a:moveTo>
                <a:lnTo>
                  <a:pt x="9801" y="16824"/>
                </a:lnTo>
                <a:lnTo>
                  <a:pt x="9801" y="16974"/>
                </a:lnTo>
                <a:lnTo>
                  <a:pt x="0" y="0"/>
                </a:lnTo>
                <a:lnTo>
                  <a:pt x="87" y="0"/>
                </a:lnTo>
                <a:close/>
              </a:path>
            </a:pathLst>
          </a:custGeom>
          <a:solidFill>
            <a:srgbClr val="236666"/>
          </a:solidFill>
          <a:ln w="0">
            <a:noFill/>
          </a:ln>
        </p:spPr>
      </p:sp>
      <p:sp>
        <p:nvSpPr>
          <p:cNvPr id="1556" name="Freeform 1555"/>
          <p:cNvSpPr/>
          <p:nvPr/>
        </p:nvSpPr>
        <p:spPr>
          <a:xfrm>
            <a:off x="479160" y="0"/>
            <a:ext cx="3559680" cy="6165000"/>
          </a:xfrm>
          <a:custGeom>
            <a:avLst/>
            <a:gdLst/>
            <a:ahLst/>
            <a:cxnLst/>
            <a:rect l="0" t="0" r="r" b="b"/>
            <a:pathLst>
              <a:path w="9888" h="17125">
                <a:moveTo>
                  <a:pt x="87" y="0"/>
                </a:moveTo>
                <a:lnTo>
                  <a:pt x="9888" y="16974"/>
                </a:lnTo>
                <a:lnTo>
                  <a:pt x="9888" y="17125"/>
                </a:lnTo>
                <a:lnTo>
                  <a:pt x="0" y="0"/>
                </a:lnTo>
                <a:lnTo>
                  <a:pt x="87" y="0"/>
                </a:lnTo>
                <a:close/>
              </a:path>
            </a:pathLst>
          </a:custGeom>
          <a:solidFill>
            <a:srgbClr val="236767"/>
          </a:solidFill>
          <a:ln w="0">
            <a:noFill/>
          </a:ln>
        </p:spPr>
      </p:sp>
      <p:sp>
        <p:nvSpPr>
          <p:cNvPr id="1557" name="Freeform 1556"/>
          <p:cNvSpPr/>
          <p:nvPr/>
        </p:nvSpPr>
        <p:spPr>
          <a:xfrm>
            <a:off x="447840" y="0"/>
            <a:ext cx="3591000" cy="6219000"/>
          </a:xfrm>
          <a:custGeom>
            <a:avLst/>
            <a:gdLst/>
            <a:ahLst/>
            <a:cxnLst/>
            <a:rect l="0" t="0" r="r" b="b"/>
            <a:pathLst>
              <a:path w="9975" h="17275">
                <a:moveTo>
                  <a:pt x="87" y="0"/>
                </a:moveTo>
                <a:lnTo>
                  <a:pt x="9975" y="17125"/>
                </a:lnTo>
                <a:lnTo>
                  <a:pt x="9975" y="17275"/>
                </a:lnTo>
                <a:lnTo>
                  <a:pt x="0" y="0"/>
                </a:lnTo>
                <a:lnTo>
                  <a:pt x="87" y="0"/>
                </a:lnTo>
                <a:close/>
              </a:path>
            </a:pathLst>
          </a:custGeom>
          <a:solidFill>
            <a:srgbClr val="246868"/>
          </a:solidFill>
          <a:ln w="0">
            <a:noFill/>
          </a:ln>
        </p:spPr>
      </p:sp>
      <p:sp>
        <p:nvSpPr>
          <p:cNvPr id="1558" name="Freeform 1557"/>
          <p:cNvSpPr/>
          <p:nvPr/>
        </p:nvSpPr>
        <p:spPr>
          <a:xfrm>
            <a:off x="416880" y="0"/>
            <a:ext cx="3621960" cy="6273000"/>
          </a:xfrm>
          <a:custGeom>
            <a:avLst/>
            <a:gdLst/>
            <a:ahLst/>
            <a:cxnLst/>
            <a:rect l="0" t="0" r="r" b="b"/>
            <a:pathLst>
              <a:path w="10061" h="17425">
                <a:moveTo>
                  <a:pt x="86" y="0"/>
                </a:moveTo>
                <a:lnTo>
                  <a:pt x="10061" y="17275"/>
                </a:lnTo>
                <a:lnTo>
                  <a:pt x="10061" y="17425"/>
                </a:lnTo>
                <a:lnTo>
                  <a:pt x="0" y="0"/>
                </a:lnTo>
                <a:lnTo>
                  <a:pt x="86" y="0"/>
                </a:lnTo>
                <a:close/>
              </a:path>
            </a:pathLst>
          </a:custGeom>
          <a:solidFill>
            <a:srgbClr val="246968"/>
          </a:solidFill>
          <a:ln w="0">
            <a:noFill/>
          </a:ln>
        </p:spPr>
      </p:sp>
      <p:sp>
        <p:nvSpPr>
          <p:cNvPr id="1559" name="Freeform 1558"/>
          <p:cNvSpPr/>
          <p:nvPr/>
        </p:nvSpPr>
        <p:spPr>
          <a:xfrm>
            <a:off x="385560" y="0"/>
            <a:ext cx="3653280" cy="6327000"/>
          </a:xfrm>
          <a:custGeom>
            <a:avLst/>
            <a:gdLst/>
            <a:ahLst/>
            <a:cxnLst/>
            <a:rect l="0" t="0" r="r" b="b"/>
            <a:pathLst>
              <a:path w="10148" h="17575">
                <a:moveTo>
                  <a:pt x="87" y="0"/>
                </a:moveTo>
                <a:lnTo>
                  <a:pt x="10148" y="17425"/>
                </a:lnTo>
                <a:lnTo>
                  <a:pt x="10148" y="17575"/>
                </a:lnTo>
                <a:lnTo>
                  <a:pt x="0" y="0"/>
                </a:lnTo>
                <a:lnTo>
                  <a:pt x="87" y="0"/>
                </a:lnTo>
                <a:close/>
              </a:path>
            </a:pathLst>
          </a:custGeom>
          <a:solidFill>
            <a:srgbClr val="246A69"/>
          </a:solidFill>
          <a:ln w="0">
            <a:noFill/>
          </a:ln>
        </p:spPr>
      </p:sp>
      <p:sp>
        <p:nvSpPr>
          <p:cNvPr id="1560" name="Freeform 1559"/>
          <p:cNvSpPr/>
          <p:nvPr/>
        </p:nvSpPr>
        <p:spPr>
          <a:xfrm>
            <a:off x="354240" y="0"/>
            <a:ext cx="3684600" cy="6381000"/>
          </a:xfrm>
          <a:custGeom>
            <a:avLst/>
            <a:gdLst/>
            <a:ahLst/>
            <a:cxnLst/>
            <a:rect l="0" t="0" r="r" b="b"/>
            <a:pathLst>
              <a:path w="10235" h="17725">
                <a:moveTo>
                  <a:pt x="87" y="0"/>
                </a:moveTo>
                <a:lnTo>
                  <a:pt x="10235" y="17575"/>
                </a:lnTo>
                <a:lnTo>
                  <a:pt x="10235" y="17725"/>
                </a:lnTo>
                <a:lnTo>
                  <a:pt x="0" y="0"/>
                </a:lnTo>
                <a:lnTo>
                  <a:pt x="87" y="0"/>
                </a:lnTo>
                <a:close/>
              </a:path>
            </a:pathLst>
          </a:custGeom>
          <a:solidFill>
            <a:srgbClr val="256B6A"/>
          </a:solidFill>
          <a:ln w="0">
            <a:noFill/>
          </a:ln>
        </p:spPr>
      </p:sp>
      <p:sp>
        <p:nvSpPr>
          <p:cNvPr id="1561" name="Freeform 1560"/>
          <p:cNvSpPr/>
          <p:nvPr/>
        </p:nvSpPr>
        <p:spPr>
          <a:xfrm>
            <a:off x="323280" y="0"/>
            <a:ext cx="3715560" cy="6435360"/>
          </a:xfrm>
          <a:custGeom>
            <a:avLst/>
            <a:gdLst/>
            <a:ahLst/>
            <a:cxnLst/>
            <a:rect l="0" t="0" r="r" b="b"/>
            <a:pathLst>
              <a:path w="10321" h="17876">
                <a:moveTo>
                  <a:pt x="86" y="0"/>
                </a:moveTo>
                <a:lnTo>
                  <a:pt x="10321" y="17725"/>
                </a:lnTo>
                <a:lnTo>
                  <a:pt x="10321" y="17876"/>
                </a:lnTo>
                <a:lnTo>
                  <a:pt x="0" y="0"/>
                </a:lnTo>
                <a:lnTo>
                  <a:pt x="86" y="0"/>
                </a:lnTo>
                <a:close/>
              </a:path>
            </a:pathLst>
          </a:custGeom>
          <a:solidFill>
            <a:srgbClr val="256C6B"/>
          </a:solidFill>
          <a:ln w="0">
            <a:noFill/>
          </a:ln>
        </p:spPr>
      </p:sp>
      <p:sp>
        <p:nvSpPr>
          <p:cNvPr id="1562" name="Freeform 1561"/>
          <p:cNvSpPr/>
          <p:nvPr/>
        </p:nvSpPr>
        <p:spPr>
          <a:xfrm>
            <a:off x="291960" y="0"/>
            <a:ext cx="3746880" cy="6489360"/>
          </a:xfrm>
          <a:custGeom>
            <a:avLst/>
            <a:gdLst/>
            <a:ahLst/>
            <a:cxnLst/>
            <a:rect l="0" t="0" r="r" b="b"/>
            <a:pathLst>
              <a:path w="10408" h="18026">
                <a:moveTo>
                  <a:pt x="87" y="0"/>
                </a:moveTo>
                <a:lnTo>
                  <a:pt x="10408" y="17876"/>
                </a:lnTo>
                <a:lnTo>
                  <a:pt x="10408" y="18026"/>
                </a:lnTo>
                <a:lnTo>
                  <a:pt x="0" y="0"/>
                </a:lnTo>
                <a:lnTo>
                  <a:pt x="87" y="0"/>
                </a:lnTo>
                <a:close/>
              </a:path>
            </a:pathLst>
          </a:custGeom>
          <a:solidFill>
            <a:srgbClr val="256C6C"/>
          </a:solidFill>
          <a:ln w="0">
            <a:noFill/>
          </a:ln>
        </p:spPr>
      </p:sp>
      <p:sp>
        <p:nvSpPr>
          <p:cNvPr id="1563" name="Freeform 1562"/>
          <p:cNvSpPr/>
          <p:nvPr/>
        </p:nvSpPr>
        <p:spPr>
          <a:xfrm>
            <a:off x="260640" y="0"/>
            <a:ext cx="3778200" cy="6543360"/>
          </a:xfrm>
          <a:custGeom>
            <a:avLst/>
            <a:gdLst/>
            <a:ahLst/>
            <a:cxnLst/>
            <a:rect l="0" t="0" r="r" b="b"/>
            <a:pathLst>
              <a:path w="10495" h="18176">
                <a:moveTo>
                  <a:pt x="87" y="0"/>
                </a:moveTo>
                <a:lnTo>
                  <a:pt x="10495" y="18026"/>
                </a:lnTo>
                <a:lnTo>
                  <a:pt x="10495" y="18176"/>
                </a:lnTo>
                <a:lnTo>
                  <a:pt x="0" y="0"/>
                </a:lnTo>
                <a:lnTo>
                  <a:pt x="87" y="0"/>
                </a:lnTo>
                <a:close/>
              </a:path>
            </a:pathLst>
          </a:custGeom>
          <a:solidFill>
            <a:srgbClr val="266D6D"/>
          </a:solidFill>
          <a:ln w="0">
            <a:noFill/>
          </a:ln>
        </p:spPr>
      </p:sp>
      <p:sp>
        <p:nvSpPr>
          <p:cNvPr id="1564" name="Freeform 1563"/>
          <p:cNvSpPr/>
          <p:nvPr/>
        </p:nvSpPr>
        <p:spPr>
          <a:xfrm>
            <a:off x="229320" y="0"/>
            <a:ext cx="3809520" cy="6597360"/>
          </a:xfrm>
          <a:custGeom>
            <a:avLst/>
            <a:gdLst/>
            <a:ahLst/>
            <a:cxnLst/>
            <a:rect l="0" t="0" r="r" b="b"/>
            <a:pathLst>
              <a:path w="10582" h="18326">
                <a:moveTo>
                  <a:pt x="87" y="0"/>
                </a:moveTo>
                <a:lnTo>
                  <a:pt x="10582" y="18176"/>
                </a:lnTo>
                <a:lnTo>
                  <a:pt x="10582" y="18326"/>
                </a:lnTo>
                <a:lnTo>
                  <a:pt x="0" y="0"/>
                </a:lnTo>
                <a:lnTo>
                  <a:pt x="87" y="0"/>
                </a:lnTo>
                <a:close/>
              </a:path>
            </a:pathLst>
          </a:custGeom>
          <a:solidFill>
            <a:srgbClr val="266E6E"/>
          </a:solidFill>
          <a:ln w="0">
            <a:noFill/>
          </a:ln>
        </p:spPr>
      </p:sp>
      <p:sp>
        <p:nvSpPr>
          <p:cNvPr id="1565" name="Freeform 1564"/>
          <p:cNvSpPr/>
          <p:nvPr/>
        </p:nvSpPr>
        <p:spPr>
          <a:xfrm>
            <a:off x="198360" y="0"/>
            <a:ext cx="3840480" cy="6651360"/>
          </a:xfrm>
          <a:custGeom>
            <a:avLst/>
            <a:gdLst/>
            <a:ahLst/>
            <a:cxnLst/>
            <a:rect l="0" t="0" r="r" b="b"/>
            <a:pathLst>
              <a:path w="10668" h="18476">
                <a:moveTo>
                  <a:pt x="86" y="0"/>
                </a:moveTo>
                <a:lnTo>
                  <a:pt x="10668" y="18326"/>
                </a:lnTo>
                <a:lnTo>
                  <a:pt x="10668" y="18476"/>
                </a:lnTo>
                <a:lnTo>
                  <a:pt x="0" y="0"/>
                </a:lnTo>
                <a:lnTo>
                  <a:pt x="86" y="0"/>
                </a:lnTo>
                <a:close/>
              </a:path>
            </a:pathLst>
          </a:custGeom>
          <a:solidFill>
            <a:srgbClr val="266F6F"/>
          </a:solidFill>
          <a:ln w="0">
            <a:noFill/>
          </a:ln>
        </p:spPr>
      </p:sp>
      <p:sp>
        <p:nvSpPr>
          <p:cNvPr id="1566" name="Freeform 1565"/>
          <p:cNvSpPr/>
          <p:nvPr/>
        </p:nvSpPr>
        <p:spPr>
          <a:xfrm>
            <a:off x="167040" y="0"/>
            <a:ext cx="3871800" cy="6705720"/>
          </a:xfrm>
          <a:custGeom>
            <a:avLst/>
            <a:gdLst/>
            <a:ahLst/>
            <a:cxnLst/>
            <a:rect l="0" t="0" r="r" b="b"/>
            <a:pathLst>
              <a:path w="10755" h="18627">
                <a:moveTo>
                  <a:pt x="87" y="0"/>
                </a:moveTo>
                <a:lnTo>
                  <a:pt x="10755" y="18476"/>
                </a:lnTo>
                <a:lnTo>
                  <a:pt x="10755" y="18627"/>
                </a:lnTo>
                <a:lnTo>
                  <a:pt x="0" y="0"/>
                </a:lnTo>
                <a:lnTo>
                  <a:pt x="87" y="0"/>
                </a:lnTo>
                <a:close/>
              </a:path>
            </a:pathLst>
          </a:custGeom>
          <a:solidFill>
            <a:srgbClr val="277070"/>
          </a:solidFill>
          <a:ln w="0">
            <a:noFill/>
          </a:ln>
        </p:spPr>
      </p:sp>
      <p:sp>
        <p:nvSpPr>
          <p:cNvPr id="1567" name="Freeform 1566"/>
          <p:cNvSpPr/>
          <p:nvPr/>
        </p:nvSpPr>
        <p:spPr>
          <a:xfrm>
            <a:off x="135720" y="0"/>
            <a:ext cx="3903120" cy="6759720"/>
          </a:xfrm>
          <a:custGeom>
            <a:avLst/>
            <a:gdLst/>
            <a:ahLst/>
            <a:cxnLst/>
            <a:rect l="0" t="0" r="r" b="b"/>
            <a:pathLst>
              <a:path w="10842" h="18777">
                <a:moveTo>
                  <a:pt x="87" y="0"/>
                </a:moveTo>
                <a:lnTo>
                  <a:pt x="10842" y="18627"/>
                </a:lnTo>
                <a:lnTo>
                  <a:pt x="10842" y="18777"/>
                </a:lnTo>
                <a:lnTo>
                  <a:pt x="0" y="0"/>
                </a:lnTo>
                <a:lnTo>
                  <a:pt x="87" y="0"/>
                </a:lnTo>
                <a:close/>
              </a:path>
            </a:pathLst>
          </a:custGeom>
          <a:solidFill>
            <a:srgbClr val="277171"/>
          </a:solidFill>
          <a:ln w="0">
            <a:noFill/>
          </a:ln>
        </p:spPr>
      </p:sp>
      <p:sp>
        <p:nvSpPr>
          <p:cNvPr id="1568" name="Freeform 1567"/>
          <p:cNvSpPr/>
          <p:nvPr/>
        </p:nvSpPr>
        <p:spPr>
          <a:xfrm>
            <a:off x="104400" y="0"/>
            <a:ext cx="3934440" cy="6813720"/>
          </a:xfrm>
          <a:custGeom>
            <a:avLst/>
            <a:gdLst/>
            <a:ahLst/>
            <a:cxnLst/>
            <a:rect l="0" t="0" r="r" b="b"/>
            <a:pathLst>
              <a:path w="10929" h="18927">
                <a:moveTo>
                  <a:pt x="87" y="0"/>
                </a:moveTo>
                <a:lnTo>
                  <a:pt x="10929" y="18777"/>
                </a:lnTo>
                <a:lnTo>
                  <a:pt x="10929" y="18927"/>
                </a:lnTo>
                <a:lnTo>
                  <a:pt x="0" y="0"/>
                </a:lnTo>
                <a:lnTo>
                  <a:pt x="87" y="0"/>
                </a:lnTo>
                <a:close/>
              </a:path>
            </a:pathLst>
          </a:custGeom>
          <a:solidFill>
            <a:srgbClr val="277271"/>
          </a:solidFill>
          <a:ln w="0">
            <a:noFill/>
          </a:ln>
        </p:spPr>
      </p:sp>
      <p:sp>
        <p:nvSpPr>
          <p:cNvPr id="1569" name="Freeform 1568"/>
          <p:cNvSpPr/>
          <p:nvPr/>
        </p:nvSpPr>
        <p:spPr>
          <a:xfrm>
            <a:off x="73440" y="0"/>
            <a:ext cx="3965400" cy="6848640"/>
          </a:xfrm>
          <a:custGeom>
            <a:avLst/>
            <a:gdLst/>
            <a:ahLst/>
            <a:cxnLst/>
            <a:rect l="0" t="0" r="r" b="b"/>
            <a:pathLst>
              <a:path w="11015" h="19024">
                <a:moveTo>
                  <a:pt x="86" y="0"/>
                </a:moveTo>
                <a:lnTo>
                  <a:pt x="11015" y="18927"/>
                </a:lnTo>
                <a:lnTo>
                  <a:pt x="10984" y="19024"/>
                </a:lnTo>
                <a:lnTo>
                  <a:pt x="0" y="0"/>
                </a:lnTo>
                <a:lnTo>
                  <a:pt x="86" y="0"/>
                </a:lnTo>
                <a:close/>
              </a:path>
            </a:pathLst>
          </a:custGeom>
          <a:solidFill>
            <a:srgbClr val="287372"/>
          </a:solidFill>
          <a:ln w="0">
            <a:noFill/>
          </a:ln>
        </p:spPr>
      </p:sp>
      <p:sp>
        <p:nvSpPr>
          <p:cNvPr id="1570" name="Freeform 1569"/>
          <p:cNvSpPr/>
          <p:nvPr/>
        </p:nvSpPr>
        <p:spPr>
          <a:xfrm>
            <a:off x="42120" y="0"/>
            <a:ext cx="3985560" cy="6848640"/>
          </a:xfrm>
          <a:custGeom>
            <a:avLst/>
            <a:gdLst/>
            <a:ahLst/>
            <a:cxnLst/>
            <a:rect l="0" t="0" r="r" b="b"/>
            <a:pathLst>
              <a:path w="11071" h="19024">
                <a:moveTo>
                  <a:pt x="87" y="0"/>
                </a:moveTo>
                <a:lnTo>
                  <a:pt x="11071" y="19024"/>
                </a:lnTo>
                <a:lnTo>
                  <a:pt x="10984" y="19024"/>
                </a:lnTo>
                <a:lnTo>
                  <a:pt x="0" y="0"/>
                </a:lnTo>
                <a:lnTo>
                  <a:pt x="87" y="0"/>
                </a:lnTo>
                <a:close/>
              </a:path>
            </a:pathLst>
          </a:custGeom>
          <a:solidFill>
            <a:srgbClr val="287473"/>
          </a:solidFill>
          <a:ln w="0">
            <a:noFill/>
          </a:ln>
        </p:spPr>
      </p:sp>
      <p:sp>
        <p:nvSpPr>
          <p:cNvPr id="1571" name="Freeform 1570"/>
          <p:cNvSpPr/>
          <p:nvPr/>
        </p:nvSpPr>
        <p:spPr>
          <a:xfrm>
            <a:off x="10800" y="0"/>
            <a:ext cx="3985560" cy="6848640"/>
          </a:xfrm>
          <a:custGeom>
            <a:avLst/>
            <a:gdLst/>
            <a:ahLst/>
            <a:cxnLst/>
            <a:rect l="0" t="0" r="r" b="b"/>
            <a:pathLst>
              <a:path w="11071" h="19024">
                <a:moveTo>
                  <a:pt x="87" y="0"/>
                </a:moveTo>
                <a:lnTo>
                  <a:pt x="11071" y="19024"/>
                </a:lnTo>
                <a:lnTo>
                  <a:pt x="10985" y="19024"/>
                </a:lnTo>
                <a:lnTo>
                  <a:pt x="0" y="0"/>
                </a:lnTo>
                <a:lnTo>
                  <a:pt x="87" y="0"/>
                </a:lnTo>
                <a:close/>
              </a:path>
            </a:pathLst>
          </a:custGeom>
          <a:solidFill>
            <a:srgbClr val="287574"/>
          </a:solidFill>
          <a:ln w="0">
            <a:noFill/>
          </a:ln>
        </p:spPr>
      </p:sp>
      <p:sp>
        <p:nvSpPr>
          <p:cNvPr id="1572" name="Freeform 1571"/>
          <p:cNvSpPr/>
          <p:nvPr/>
        </p:nvSpPr>
        <p:spPr>
          <a:xfrm>
            <a:off x="0" y="0"/>
            <a:ext cx="3965400" cy="6848640"/>
          </a:xfrm>
          <a:custGeom>
            <a:avLst/>
            <a:gdLst/>
            <a:ahLst/>
            <a:cxnLst/>
            <a:rect l="0" t="0" r="r" b="b"/>
            <a:pathLst>
              <a:path w="11015" h="19024">
                <a:moveTo>
                  <a:pt x="30" y="0"/>
                </a:moveTo>
                <a:lnTo>
                  <a:pt x="11015" y="19024"/>
                </a:lnTo>
                <a:lnTo>
                  <a:pt x="10928" y="19024"/>
                </a:lnTo>
                <a:lnTo>
                  <a:pt x="0" y="96"/>
                </a:lnTo>
                <a:lnTo>
                  <a:pt x="30" y="0"/>
                </a:lnTo>
                <a:close/>
              </a:path>
            </a:pathLst>
          </a:custGeom>
          <a:solidFill>
            <a:srgbClr val="297675"/>
          </a:solidFill>
          <a:ln w="0">
            <a:noFill/>
          </a:ln>
        </p:spPr>
      </p:sp>
      <p:sp>
        <p:nvSpPr>
          <p:cNvPr id="1573" name="Freeform 1572"/>
          <p:cNvSpPr/>
          <p:nvPr/>
        </p:nvSpPr>
        <p:spPr>
          <a:xfrm>
            <a:off x="0" y="34560"/>
            <a:ext cx="3934080" cy="6814080"/>
          </a:xfrm>
          <a:custGeom>
            <a:avLst/>
            <a:gdLst/>
            <a:ahLst/>
            <a:cxnLst/>
            <a:rect l="0" t="0" r="r" b="b"/>
            <a:pathLst>
              <a:path w="10928" h="18928">
                <a:moveTo>
                  <a:pt x="0" y="0"/>
                </a:moveTo>
                <a:lnTo>
                  <a:pt x="10928" y="18928"/>
                </a:lnTo>
                <a:lnTo>
                  <a:pt x="10841" y="18928"/>
                </a:lnTo>
                <a:lnTo>
                  <a:pt x="0" y="151"/>
                </a:lnTo>
                <a:lnTo>
                  <a:pt x="0" y="0"/>
                </a:lnTo>
                <a:close/>
              </a:path>
            </a:pathLst>
          </a:custGeom>
          <a:solidFill>
            <a:srgbClr val="297676"/>
          </a:solidFill>
          <a:ln w="0">
            <a:noFill/>
          </a:ln>
        </p:spPr>
      </p:sp>
      <p:sp>
        <p:nvSpPr>
          <p:cNvPr id="1574" name="Freeform 1573"/>
          <p:cNvSpPr/>
          <p:nvPr/>
        </p:nvSpPr>
        <p:spPr>
          <a:xfrm>
            <a:off x="0" y="88920"/>
            <a:ext cx="3902760" cy="6759720"/>
          </a:xfrm>
          <a:custGeom>
            <a:avLst/>
            <a:gdLst/>
            <a:ahLst/>
            <a:cxnLst/>
            <a:rect l="0" t="0" r="r" b="b"/>
            <a:pathLst>
              <a:path w="10841" h="18777">
                <a:moveTo>
                  <a:pt x="0" y="0"/>
                </a:moveTo>
                <a:lnTo>
                  <a:pt x="10841" y="18777"/>
                </a:lnTo>
                <a:lnTo>
                  <a:pt x="10754" y="18777"/>
                </a:lnTo>
                <a:lnTo>
                  <a:pt x="0" y="150"/>
                </a:lnTo>
                <a:lnTo>
                  <a:pt x="0" y="0"/>
                </a:lnTo>
                <a:close/>
              </a:path>
            </a:pathLst>
          </a:custGeom>
          <a:solidFill>
            <a:srgbClr val="297777"/>
          </a:solidFill>
          <a:ln w="0">
            <a:noFill/>
          </a:ln>
        </p:spPr>
      </p:sp>
      <p:sp>
        <p:nvSpPr>
          <p:cNvPr id="1575" name="Freeform 1574"/>
          <p:cNvSpPr/>
          <p:nvPr/>
        </p:nvSpPr>
        <p:spPr>
          <a:xfrm>
            <a:off x="0" y="142920"/>
            <a:ext cx="3871440" cy="6705720"/>
          </a:xfrm>
          <a:custGeom>
            <a:avLst/>
            <a:gdLst/>
            <a:ahLst/>
            <a:cxnLst/>
            <a:rect l="0" t="0" r="r" b="b"/>
            <a:pathLst>
              <a:path w="10754" h="18627">
                <a:moveTo>
                  <a:pt x="0" y="0"/>
                </a:moveTo>
                <a:lnTo>
                  <a:pt x="10754" y="18627"/>
                </a:lnTo>
                <a:lnTo>
                  <a:pt x="10668" y="18627"/>
                </a:lnTo>
                <a:lnTo>
                  <a:pt x="0" y="150"/>
                </a:lnTo>
                <a:lnTo>
                  <a:pt x="0" y="0"/>
                </a:lnTo>
                <a:close/>
              </a:path>
            </a:pathLst>
          </a:custGeom>
          <a:solidFill>
            <a:srgbClr val="2A7878"/>
          </a:solidFill>
          <a:ln w="0">
            <a:noFill/>
          </a:ln>
        </p:spPr>
      </p:sp>
      <p:sp>
        <p:nvSpPr>
          <p:cNvPr id="1576" name="Freeform 1575"/>
          <p:cNvSpPr/>
          <p:nvPr/>
        </p:nvSpPr>
        <p:spPr>
          <a:xfrm>
            <a:off x="0" y="196920"/>
            <a:ext cx="3840480" cy="6651720"/>
          </a:xfrm>
          <a:custGeom>
            <a:avLst/>
            <a:gdLst/>
            <a:ahLst/>
            <a:cxnLst/>
            <a:rect l="0" t="0" r="r" b="b"/>
            <a:pathLst>
              <a:path w="10668" h="18477">
                <a:moveTo>
                  <a:pt x="0" y="0"/>
                </a:moveTo>
                <a:lnTo>
                  <a:pt x="10668" y="18477"/>
                </a:lnTo>
                <a:lnTo>
                  <a:pt x="10581" y="18477"/>
                </a:lnTo>
                <a:lnTo>
                  <a:pt x="0" y="150"/>
                </a:lnTo>
                <a:lnTo>
                  <a:pt x="0" y="0"/>
                </a:lnTo>
                <a:close/>
              </a:path>
            </a:pathLst>
          </a:custGeom>
          <a:solidFill>
            <a:srgbClr val="2A7979"/>
          </a:solidFill>
          <a:ln w="0">
            <a:noFill/>
          </a:ln>
        </p:spPr>
      </p:sp>
      <p:sp>
        <p:nvSpPr>
          <p:cNvPr id="1577" name="Freeform 1576"/>
          <p:cNvSpPr/>
          <p:nvPr/>
        </p:nvSpPr>
        <p:spPr>
          <a:xfrm>
            <a:off x="0" y="250920"/>
            <a:ext cx="3809160" cy="6597720"/>
          </a:xfrm>
          <a:custGeom>
            <a:avLst/>
            <a:gdLst/>
            <a:ahLst/>
            <a:cxnLst/>
            <a:rect l="0" t="0" r="r" b="b"/>
            <a:pathLst>
              <a:path w="10581" h="18327">
                <a:moveTo>
                  <a:pt x="0" y="0"/>
                </a:moveTo>
                <a:lnTo>
                  <a:pt x="10581" y="18327"/>
                </a:lnTo>
                <a:lnTo>
                  <a:pt x="10494" y="18327"/>
                </a:lnTo>
                <a:lnTo>
                  <a:pt x="0" y="150"/>
                </a:lnTo>
                <a:lnTo>
                  <a:pt x="0" y="0"/>
                </a:lnTo>
                <a:close/>
              </a:path>
            </a:pathLst>
          </a:custGeom>
          <a:solidFill>
            <a:srgbClr val="2A7A7A"/>
          </a:solidFill>
          <a:ln w="0">
            <a:noFill/>
          </a:ln>
        </p:spPr>
      </p:sp>
      <p:sp>
        <p:nvSpPr>
          <p:cNvPr id="1578" name="Freeform 1577"/>
          <p:cNvSpPr/>
          <p:nvPr/>
        </p:nvSpPr>
        <p:spPr>
          <a:xfrm>
            <a:off x="0" y="304920"/>
            <a:ext cx="3777840" cy="6543720"/>
          </a:xfrm>
          <a:custGeom>
            <a:avLst/>
            <a:gdLst/>
            <a:ahLst/>
            <a:cxnLst/>
            <a:rect l="0" t="0" r="r" b="b"/>
            <a:pathLst>
              <a:path w="10494" h="18177">
                <a:moveTo>
                  <a:pt x="0" y="0"/>
                </a:moveTo>
                <a:lnTo>
                  <a:pt x="10494" y="18177"/>
                </a:lnTo>
                <a:lnTo>
                  <a:pt x="10408" y="18177"/>
                </a:lnTo>
                <a:lnTo>
                  <a:pt x="0" y="151"/>
                </a:lnTo>
                <a:lnTo>
                  <a:pt x="0" y="0"/>
                </a:lnTo>
                <a:close/>
              </a:path>
            </a:pathLst>
          </a:custGeom>
          <a:solidFill>
            <a:srgbClr val="2A7B7A"/>
          </a:solidFill>
          <a:ln w="0">
            <a:noFill/>
          </a:ln>
        </p:spPr>
      </p:sp>
      <p:sp>
        <p:nvSpPr>
          <p:cNvPr id="1579" name="Freeform 1578"/>
          <p:cNvSpPr/>
          <p:nvPr/>
        </p:nvSpPr>
        <p:spPr>
          <a:xfrm>
            <a:off x="0" y="359280"/>
            <a:ext cx="3746880" cy="6489360"/>
          </a:xfrm>
          <a:custGeom>
            <a:avLst/>
            <a:gdLst/>
            <a:ahLst/>
            <a:cxnLst/>
            <a:rect l="0" t="0" r="r" b="b"/>
            <a:pathLst>
              <a:path w="10408" h="18026">
                <a:moveTo>
                  <a:pt x="0" y="0"/>
                </a:moveTo>
                <a:lnTo>
                  <a:pt x="10408" y="18026"/>
                </a:lnTo>
                <a:lnTo>
                  <a:pt x="10321" y="18026"/>
                </a:lnTo>
                <a:lnTo>
                  <a:pt x="0" y="150"/>
                </a:lnTo>
                <a:lnTo>
                  <a:pt x="0" y="0"/>
                </a:lnTo>
                <a:close/>
              </a:path>
            </a:pathLst>
          </a:custGeom>
          <a:solidFill>
            <a:srgbClr val="2B7C7B"/>
          </a:solidFill>
          <a:ln w="0">
            <a:noFill/>
          </a:ln>
        </p:spPr>
      </p:sp>
      <p:sp>
        <p:nvSpPr>
          <p:cNvPr id="1580" name="Freeform 1579"/>
          <p:cNvSpPr/>
          <p:nvPr/>
        </p:nvSpPr>
        <p:spPr>
          <a:xfrm>
            <a:off x="0" y="413280"/>
            <a:ext cx="3715560" cy="6435360"/>
          </a:xfrm>
          <a:custGeom>
            <a:avLst/>
            <a:gdLst/>
            <a:ahLst/>
            <a:cxnLst/>
            <a:rect l="0" t="0" r="r" b="b"/>
            <a:pathLst>
              <a:path w="10321" h="17876">
                <a:moveTo>
                  <a:pt x="0" y="0"/>
                </a:moveTo>
                <a:lnTo>
                  <a:pt x="10321" y="17876"/>
                </a:lnTo>
                <a:lnTo>
                  <a:pt x="10234" y="17876"/>
                </a:lnTo>
                <a:lnTo>
                  <a:pt x="0" y="150"/>
                </a:lnTo>
                <a:lnTo>
                  <a:pt x="0" y="0"/>
                </a:lnTo>
                <a:close/>
              </a:path>
            </a:pathLst>
          </a:custGeom>
          <a:solidFill>
            <a:srgbClr val="2B7D7C"/>
          </a:solidFill>
          <a:ln w="0">
            <a:noFill/>
          </a:ln>
        </p:spPr>
      </p:sp>
      <p:sp>
        <p:nvSpPr>
          <p:cNvPr id="1581" name="Freeform 1580"/>
          <p:cNvSpPr/>
          <p:nvPr/>
        </p:nvSpPr>
        <p:spPr>
          <a:xfrm>
            <a:off x="0" y="467280"/>
            <a:ext cx="3684240" cy="6381360"/>
          </a:xfrm>
          <a:custGeom>
            <a:avLst/>
            <a:gdLst/>
            <a:ahLst/>
            <a:cxnLst/>
            <a:rect l="0" t="0" r="r" b="b"/>
            <a:pathLst>
              <a:path w="10234" h="17726">
                <a:moveTo>
                  <a:pt x="0" y="0"/>
                </a:moveTo>
                <a:lnTo>
                  <a:pt x="10234" y="17726"/>
                </a:lnTo>
                <a:lnTo>
                  <a:pt x="10147" y="17726"/>
                </a:lnTo>
                <a:lnTo>
                  <a:pt x="0" y="150"/>
                </a:lnTo>
                <a:lnTo>
                  <a:pt x="0" y="0"/>
                </a:lnTo>
                <a:close/>
              </a:path>
            </a:pathLst>
          </a:custGeom>
          <a:solidFill>
            <a:srgbClr val="2B7E7D"/>
          </a:solidFill>
          <a:ln w="0">
            <a:noFill/>
          </a:ln>
        </p:spPr>
      </p:sp>
      <p:sp>
        <p:nvSpPr>
          <p:cNvPr id="1582" name="Freeform 1581"/>
          <p:cNvSpPr/>
          <p:nvPr/>
        </p:nvSpPr>
        <p:spPr>
          <a:xfrm>
            <a:off x="0" y="521280"/>
            <a:ext cx="3652920" cy="6327360"/>
          </a:xfrm>
          <a:custGeom>
            <a:avLst/>
            <a:gdLst/>
            <a:ahLst/>
            <a:cxnLst/>
            <a:rect l="0" t="0" r="r" b="b"/>
            <a:pathLst>
              <a:path w="10147" h="17576">
                <a:moveTo>
                  <a:pt x="0" y="0"/>
                </a:moveTo>
                <a:lnTo>
                  <a:pt x="10147" y="17576"/>
                </a:lnTo>
                <a:lnTo>
                  <a:pt x="10061" y="17576"/>
                </a:lnTo>
                <a:lnTo>
                  <a:pt x="0" y="151"/>
                </a:lnTo>
                <a:lnTo>
                  <a:pt x="0" y="0"/>
                </a:lnTo>
                <a:close/>
              </a:path>
            </a:pathLst>
          </a:custGeom>
          <a:solidFill>
            <a:srgbClr val="2C7F7E"/>
          </a:solidFill>
          <a:ln w="0">
            <a:noFill/>
          </a:ln>
        </p:spPr>
      </p:sp>
      <p:sp>
        <p:nvSpPr>
          <p:cNvPr id="1583" name="Freeform 1582"/>
          <p:cNvSpPr/>
          <p:nvPr/>
        </p:nvSpPr>
        <p:spPr>
          <a:xfrm>
            <a:off x="0" y="575640"/>
            <a:ext cx="3621960" cy="6273000"/>
          </a:xfrm>
          <a:custGeom>
            <a:avLst/>
            <a:gdLst/>
            <a:ahLst/>
            <a:cxnLst/>
            <a:rect l="0" t="0" r="r" b="b"/>
            <a:pathLst>
              <a:path w="10061" h="17425">
                <a:moveTo>
                  <a:pt x="0" y="0"/>
                </a:moveTo>
                <a:lnTo>
                  <a:pt x="10061" y="17425"/>
                </a:lnTo>
                <a:lnTo>
                  <a:pt x="9974" y="17425"/>
                </a:lnTo>
                <a:lnTo>
                  <a:pt x="0" y="150"/>
                </a:lnTo>
                <a:lnTo>
                  <a:pt x="0" y="0"/>
                </a:lnTo>
                <a:close/>
              </a:path>
            </a:pathLst>
          </a:custGeom>
          <a:solidFill>
            <a:srgbClr val="2C807F"/>
          </a:solidFill>
          <a:ln w="0">
            <a:noFill/>
          </a:ln>
        </p:spPr>
      </p:sp>
      <p:sp>
        <p:nvSpPr>
          <p:cNvPr id="1584" name="Freeform 1583"/>
          <p:cNvSpPr/>
          <p:nvPr/>
        </p:nvSpPr>
        <p:spPr>
          <a:xfrm>
            <a:off x="0" y="629640"/>
            <a:ext cx="3590640" cy="6219000"/>
          </a:xfrm>
          <a:custGeom>
            <a:avLst/>
            <a:gdLst/>
            <a:ahLst/>
            <a:cxnLst/>
            <a:rect l="0" t="0" r="r" b="b"/>
            <a:pathLst>
              <a:path w="9974" h="17275">
                <a:moveTo>
                  <a:pt x="0" y="0"/>
                </a:moveTo>
                <a:lnTo>
                  <a:pt x="9974" y="17275"/>
                </a:lnTo>
                <a:lnTo>
                  <a:pt x="9887" y="17275"/>
                </a:lnTo>
                <a:lnTo>
                  <a:pt x="0" y="150"/>
                </a:lnTo>
                <a:lnTo>
                  <a:pt x="0" y="0"/>
                </a:lnTo>
                <a:close/>
              </a:path>
            </a:pathLst>
          </a:custGeom>
          <a:solidFill>
            <a:srgbClr val="2C8080"/>
          </a:solidFill>
          <a:ln w="0">
            <a:noFill/>
          </a:ln>
        </p:spPr>
      </p:sp>
      <p:sp>
        <p:nvSpPr>
          <p:cNvPr id="1585" name="Freeform 1584"/>
          <p:cNvSpPr/>
          <p:nvPr/>
        </p:nvSpPr>
        <p:spPr>
          <a:xfrm>
            <a:off x="0" y="683640"/>
            <a:ext cx="3559320" cy="6165000"/>
          </a:xfrm>
          <a:custGeom>
            <a:avLst/>
            <a:gdLst/>
            <a:ahLst/>
            <a:cxnLst/>
            <a:rect l="0" t="0" r="r" b="b"/>
            <a:pathLst>
              <a:path w="9887" h="17125">
                <a:moveTo>
                  <a:pt x="0" y="0"/>
                </a:moveTo>
                <a:lnTo>
                  <a:pt x="9887" y="17125"/>
                </a:lnTo>
                <a:lnTo>
                  <a:pt x="9800" y="17125"/>
                </a:lnTo>
                <a:lnTo>
                  <a:pt x="0" y="150"/>
                </a:lnTo>
                <a:lnTo>
                  <a:pt x="0" y="0"/>
                </a:lnTo>
                <a:close/>
              </a:path>
            </a:pathLst>
          </a:custGeom>
          <a:solidFill>
            <a:srgbClr val="2D8181"/>
          </a:solidFill>
          <a:ln w="0">
            <a:noFill/>
          </a:ln>
        </p:spPr>
      </p:sp>
      <p:sp>
        <p:nvSpPr>
          <p:cNvPr id="1586" name="Freeform 1585"/>
          <p:cNvSpPr/>
          <p:nvPr/>
        </p:nvSpPr>
        <p:spPr>
          <a:xfrm>
            <a:off x="0" y="737640"/>
            <a:ext cx="3528000" cy="6111000"/>
          </a:xfrm>
          <a:custGeom>
            <a:avLst/>
            <a:gdLst/>
            <a:ahLst/>
            <a:cxnLst/>
            <a:rect l="0" t="0" r="r" b="b"/>
            <a:pathLst>
              <a:path w="9800" h="16975">
                <a:moveTo>
                  <a:pt x="0" y="0"/>
                </a:moveTo>
                <a:lnTo>
                  <a:pt x="9800" y="16975"/>
                </a:lnTo>
                <a:lnTo>
                  <a:pt x="9714" y="16975"/>
                </a:lnTo>
                <a:lnTo>
                  <a:pt x="0" y="150"/>
                </a:lnTo>
                <a:lnTo>
                  <a:pt x="0" y="0"/>
                </a:lnTo>
                <a:close/>
              </a:path>
            </a:pathLst>
          </a:custGeom>
          <a:solidFill>
            <a:srgbClr val="2D8282"/>
          </a:solidFill>
          <a:ln w="0">
            <a:noFill/>
          </a:ln>
        </p:spPr>
      </p:sp>
      <p:sp>
        <p:nvSpPr>
          <p:cNvPr id="1587" name="Freeform 1586"/>
          <p:cNvSpPr/>
          <p:nvPr/>
        </p:nvSpPr>
        <p:spPr>
          <a:xfrm>
            <a:off x="0" y="791640"/>
            <a:ext cx="3497040" cy="6057000"/>
          </a:xfrm>
          <a:custGeom>
            <a:avLst/>
            <a:gdLst/>
            <a:ahLst/>
            <a:cxnLst/>
            <a:rect l="0" t="0" r="r" b="b"/>
            <a:pathLst>
              <a:path w="9714" h="16825">
                <a:moveTo>
                  <a:pt x="0" y="0"/>
                </a:moveTo>
                <a:lnTo>
                  <a:pt x="9714" y="16825"/>
                </a:lnTo>
                <a:lnTo>
                  <a:pt x="9627" y="16825"/>
                </a:lnTo>
                <a:lnTo>
                  <a:pt x="0" y="151"/>
                </a:lnTo>
                <a:lnTo>
                  <a:pt x="0" y="0"/>
                </a:lnTo>
                <a:close/>
              </a:path>
            </a:pathLst>
          </a:custGeom>
          <a:solidFill>
            <a:srgbClr val="2D8383"/>
          </a:solidFill>
          <a:ln w="0">
            <a:noFill/>
          </a:ln>
        </p:spPr>
      </p:sp>
      <p:sp>
        <p:nvSpPr>
          <p:cNvPr id="1588" name="Freeform 1587"/>
          <p:cNvSpPr/>
          <p:nvPr/>
        </p:nvSpPr>
        <p:spPr>
          <a:xfrm>
            <a:off x="0" y="846000"/>
            <a:ext cx="3465720" cy="6002640"/>
          </a:xfrm>
          <a:custGeom>
            <a:avLst/>
            <a:gdLst/>
            <a:ahLst/>
            <a:cxnLst/>
            <a:rect l="0" t="0" r="r" b="b"/>
            <a:pathLst>
              <a:path w="9627" h="16674">
                <a:moveTo>
                  <a:pt x="0" y="0"/>
                </a:moveTo>
                <a:lnTo>
                  <a:pt x="9627" y="16674"/>
                </a:lnTo>
                <a:lnTo>
                  <a:pt x="9540" y="16674"/>
                </a:lnTo>
                <a:lnTo>
                  <a:pt x="0" y="150"/>
                </a:lnTo>
                <a:lnTo>
                  <a:pt x="0" y="0"/>
                </a:lnTo>
                <a:close/>
              </a:path>
            </a:pathLst>
          </a:custGeom>
          <a:solidFill>
            <a:srgbClr val="2E8483"/>
          </a:solidFill>
          <a:ln w="0">
            <a:noFill/>
          </a:ln>
        </p:spPr>
      </p:sp>
      <p:sp>
        <p:nvSpPr>
          <p:cNvPr id="1589" name="Freeform 1588"/>
          <p:cNvSpPr/>
          <p:nvPr/>
        </p:nvSpPr>
        <p:spPr>
          <a:xfrm>
            <a:off x="0" y="900000"/>
            <a:ext cx="3434400" cy="5948640"/>
          </a:xfrm>
          <a:custGeom>
            <a:avLst/>
            <a:gdLst/>
            <a:ahLst/>
            <a:cxnLst/>
            <a:rect l="0" t="0" r="r" b="b"/>
            <a:pathLst>
              <a:path w="9540" h="16524">
                <a:moveTo>
                  <a:pt x="0" y="0"/>
                </a:moveTo>
                <a:lnTo>
                  <a:pt x="9540" y="16524"/>
                </a:lnTo>
                <a:lnTo>
                  <a:pt x="9454" y="16524"/>
                </a:lnTo>
                <a:lnTo>
                  <a:pt x="0" y="150"/>
                </a:lnTo>
                <a:lnTo>
                  <a:pt x="0" y="0"/>
                </a:lnTo>
                <a:close/>
              </a:path>
            </a:pathLst>
          </a:custGeom>
          <a:solidFill>
            <a:srgbClr val="2E8584"/>
          </a:solidFill>
          <a:ln w="0">
            <a:noFill/>
          </a:ln>
        </p:spPr>
      </p:sp>
      <p:sp>
        <p:nvSpPr>
          <p:cNvPr id="1590" name="Freeform 1589"/>
          <p:cNvSpPr/>
          <p:nvPr/>
        </p:nvSpPr>
        <p:spPr>
          <a:xfrm>
            <a:off x="0" y="954000"/>
            <a:ext cx="3403440" cy="5894640"/>
          </a:xfrm>
          <a:custGeom>
            <a:avLst/>
            <a:gdLst/>
            <a:ahLst/>
            <a:cxnLst/>
            <a:rect l="0" t="0" r="r" b="b"/>
            <a:pathLst>
              <a:path w="9454" h="16374">
                <a:moveTo>
                  <a:pt x="0" y="0"/>
                </a:moveTo>
                <a:lnTo>
                  <a:pt x="9454" y="16374"/>
                </a:lnTo>
                <a:lnTo>
                  <a:pt x="9367" y="16374"/>
                </a:lnTo>
                <a:lnTo>
                  <a:pt x="0" y="150"/>
                </a:lnTo>
                <a:lnTo>
                  <a:pt x="0" y="0"/>
                </a:lnTo>
                <a:close/>
              </a:path>
            </a:pathLst>
          </a:custGeom>
          <a:solidFill>
            <a:srgbClr val="2E8685"/>
          </a:solidFill>
          <a:ln w="0">
            <a:noFill/>
          </a:ln>
        </p:spPr>
      </p:sp>
      <p:sp>
        <p:nvSpPr>
          <p:cNvPr id="1591" name="Freeform 1590"/>
          <p:cNvSpPr/>
          <p:nvPr/>
        </p:nvSpPr>
        <p:spPr>
          <a:xfrm>
            <a:off x="0" y="1008000"/>
            <a:ext cx="3372120" cy="5840640"/>
          </a:xfrm>
          <a:custGeom>
            <a:avLst/>
            <a:gdLst/>
            <a:ahLst/>
            <a:cxnLst/>
            <a:rect l="0" t="0" r="r" b="b"/>
            <a:pathLst>
              <a:path w="9367" h="16224">
                <a:moveTo>
                  <a:pt x="0" y="0"/>
                </a:moveTo>
                <a:lnTo>
                  <a:pt x="9367" y="16224"/>
                </a:lnTo>
                <a:lnTo>
                  <a:pt x="9280" y="16224"/>
                </a:lnTo>
                <a:lnTo>
                  <a:pt x="0" y="150"/>
                </a:lnTo>
                <a:lnTo>
                  <a:pt x="0" y="0"/>
                </a:lnTo>
                <a:close/>
              </a:path>
            </a:pathLst>
          </a:custGeom>
          <a:solidFill>
            <a:srgbClr val="2F8786"/>
          </a:solidFill>
          <a:ln w="0">
            <a:noFill/>
          </a:ln>
        </p:spPr>
      </p:sp>
      <p:sp>
        <p:nvSpPr>
          <p:cNvPr id="1592" name="Freeform 1591"/>
          <p:cNvSpPr/>
          <p:nvPr/>
        </p:nvSpPr>
        <p:spPr>
          <a:xfrm>
            <a:off x="0" y="1062000"/>
            <a:ext cx="3340800" cy="5786640"/>
          </a:xfrm>
          <a:custGeom>
            <a:avLst/>
            <a:gdLst/>
            <a:ahLst/>
            <a:cxnLst/>
            <a:rect l="0" t="0" r="r" b="b"/>
            <a:pathLst>
              <a:path w="9280" h="16074">
                <a:moveTo>
                  <a:pt x="0" y="0"/>
                </a:moveTo>
                <a:lnTo>
                  <a:pt x="9280" y="16074"/>
                </a:lnTo>
                <a:lnTo>
                  <a:pt x="9193" y="16074"/>
                </a:lnTo>
                <a:lnTo>
                  <a:pt x="0" y="151"/>
                </a:lnTo>
                <a:lnTo>
                  <a:pt x="0" y="0"/>
                </a:lnTo>
                <a:close/>
              </a:path>
            </a:pathLst>
          </a:custGeom>
          <a:solidFill>
            <a:srgbClr val="2F8887"/>
          </a:solidFill>
          <a:ln w="0">
            <a:noFill/>
          </a:ln>
        </p:spPr>
      </p:sp>
      <p:sp>
        <p:nvSpPr>
          <p:cNvPr id="1593" name="Freeform 1592"/>
          <p:cNvSpPr/>
          <p:nvPr/>
        </p:nvSpPr>
        <p:spPr>
          <a:xfrm>
            <a:off x="0" y="1116360"/>
            <a:ext cx="3309480" cy="5732280"/>
          </a:xfrm>
          <a:custGeom>
            <a:avLst/>
            <a:gdLst/>
            <a:ahLst/>
            <a:cxnLst/>
            <a:rect l="0" t="0" r="r" b="b"/>
            <a:pathLst>
              <a:path w="9193" h="15923">
                <a:moveTo>
                  <a:pt x="0" y="0"/>
                </a:moveTo>
                <a:lnTo>
                  <a:pt x="9193" y="15923"/>
                </a:lnTo>
                <a:lnTo>
                  <a:pt x="9107" y="15923"/>
                </a:lnTo>
                <a:lnTo>
                  <a:pt x="0" y="150"/>
                </a:lnTo>
                <a:lnTo>
                  <a:pt x="0" y="0"/>
                </a:lnTo>
                <a:close/>
              </a:path>
            </a:pathLst>
          </a:custGeom>
          <a:solidFill>
            <a:srgbClr val="2F8988"/>
          </a:solidFill>
          <a:ln w="0">
            <a:noFill/>
          </a:ln>
        </p:spPr>
      </p:sp>
      <p:sp>
        <p:nvSpPr>
          <p:cNvPr id="1594" name="Freeform 1593"/>
          <p:cNvSpPr/>
          <p:nvPr/>
        </p:nvSpPr>
        <p:spPr>
          <a:xfrm>
            <a:off x="0" y="1170360"/>
            <a:ext cx="3278520" cy="5678280"/>
          </a:xfrm>
          <a:custGeom>
            <a:avLst/>
            <a:gdLst/>
            <a:ahLst/>
            <a:cxnLst/>
            <a:rect l="0" t="0" r="r" b="b"/>
            <a:pathLst>
              <a:path w="9107" h="15773">
                <a:moveTo>
                  <a:pt x="0" y="0"/>
                </a:moveTo>
                <a:lnTo>
                  <a:pt x="9107" y="15773"/>
                </a:lnTo>
                <a:lnTo>
                  <a:pt x="9020" y="15773"/>
                </a:lnTo>
                <a:lnTo>
                  <a:pt x="0" y="150"/>
                </a:lnTo>
                <a:lnTo>
                  <a:pt x="0" y="0"/>
                </a:lnTo>
                <a:close/>
              </a:path>
            </a:pathLst>
          </a:custGeom>
          <a:solidFill>
            <a:srgbClr val="308A89"/>
          </a:solidFill>
          <a:ln w="0">
            <a:noFill/>
          </a:ln>
        </p:spPr>
      </p:sp>
      <p:sp>
        <p:nvSpPr>
          <p:cNvPr id="1595" name="Freeform 1594"/>
          <p:cNvSpPr/>
          <p:nvPr/>
        </p:nvSpPr>
        <p:spPr>
          <a:xfrm>
            <a:off x="0" y="1224360"/>
            <a:ext cx="3247200" cy="5624280"/>
          </a:xfrm>
          <a:custGeom>
            <a:avLst/>
            <a:gdLst/>
            <a:ahLst/>
            <a:cxnLst/>
            <a:rect l="0" t="0" r="r" b="b"/>
            <a:pathLst>
              <a:path w="9020" h="15623">
                <a:moveTo>
                  <a:pt x="0" y="0"/>
                </a:moveTo>
                <a:lnTo>
                  <a:pt x="9020" y="15623"/>
                </a:lnTo>
                <a:lnTo>
                  <a:pt x="8933" y="15623"/>
                </a:lnTo>
                <a:lnTo>
                  <a:pt x="0" y="150"/>
                </a:lnTo>
                <a:lnTo>
                  <a:pt x="0" y="0"/>
                </a:lnTo>
                <a:close/>
              </a:path>
            </a:pathLst>
          </a:custGeom>
          <a:solidFill>
            <a:srgbClr val="308B8A"/>
          </a:solidFill>
          <a:ln w="0">
            <a:noFill/>
          </a:ln>
        </p:spPr>
      </p:sp>
      <p:sp>
        <p:nvSpPr>
          <p:cNvPr id="1596" name="Freeform 1595"/>
          <p:cNvSpPr/>
          <p:nvPr/>
        </p:nvSpPr>
        <p:spPr>
          <a:xfrm>
            <a:off x="0" y="1278360"/>
            <a:ext cx="3215880" cy="5570280"/>
          </a:xfrm>
          <a:custGeom>
            <a:avLst/>
            <a:gdLst/>
            <a:ahLst/>
            <a:cxnLst/>
            <a:rect l="0" t="0" r="r" b="b"/>
            <a:pathLst>
              <a:path w="8933" h="15473">
                <a:moveTo>
                  <a:pt x="0" y="0"/>
                </a:moveTo>
                <a:lnTo>
                  <a:pt x="8933" y="15473"/>
                </a:lnTo>
                <a:lnTo>
                  <a:pt x="8846" y="15473"/>
                </a:lnTo>
                <a:lnTo>
                  <a:pt x="0" y="150"/>
                </a:lnTo>
                <a:lnTo>
                  <a:pt x="0" y="0"/>
                </a:lnTo>
                <a:close/>
              </a:path>
            </a:pathLst>
          </a:custGeom>
          <a:solidFill>
            <a:srgbClr val="308B8B"/>
          </a:solidFill>
          <a:ln w="0">
            <a:noFill/>
          </a:ln>
        </p:spPr>
      </p:sp>
      <p:sp>
        <p:nvSpPr>
          <p:cNvPr id="1597" name="Freeform 1596"/>
          <p:cNvSpPr/>
          <p:nvPr/>
        </p:nvSpPr>
        <p:spPr>
          <a:xfrm>
            <a:off x="0" y="1332360"/>
            <a:ext cx="3184560" cy="5516280"/>
          </a:xfrm>
          <a:custGeom>
            <a:avLst/>
            <a:gdLst/>
            <a:ahLst/>
            <a:cxnLst/>
            <a:rect l="0" t="0" r="r" b="b"/>
            <a:pathLst>
              <a:path w="8846" h="15323">
                <a:moveTo>
                  <a:pt x="0" y="0"/>
                </a:moveTo>
                <a:lnTo>
                  <a:pt x="8846" y="15323"/>
                </a:lnTo>
                <a:lnTo>
                  <a:pt x="8760" y="15323"/>
                </a:lnTo>
                <a:lnTo>
                  <a:pt x="0" y="151"/>
                </a:lnTo>
                <a:lnTo>
                  <a:pt x="0" y="0"/>
                </a:lnTo>
                <a:close/>
              </a:path>
            </a:pathLst>
          </a:custGeom>
          <a:solidFill>
            <a:srgbClr val="318C8C"/>
          </a:solidFill>
          <a:ln w="0">
            <a:noFill/>
          </a:ln>
        </p:spPr>
      </p:sp>
      <p:sp>
        <p:nvSpPr>
          <p:cNvPr id="1598" name="Freeform 1597"/>
          <p:cNvSpPr/>
          <p:nvPr/>
        </p:nvSpPr>
        <p:spPr>
          <a:xfrm>
            <a:off x="0" y="1386720"/>
            <a:ext cx="3153600" cy="5461920"/>
          </a:xfrm>
          <a:custGeom>
            <a:avLst/>
            <a:gdLst/>
            <a:ahLst/>
            <a:cxnLst/>
            <a:rect l="0" t="0" r="r" b="b"/>
            <a:pathLst>
              <a:path w="8760" h="15172">
                <a:moveTo>
                  <a:pt x="0" y="0"/>
                </a:moveTo>
                <a:lnTo>
                  <a:pt x="8760" y="15172"/>
                </a:lnTo>
                <a:lnTo>
                  <a:pt x="8673" y="15172"/>
                </a:lnTo>
                <a:lnTo>
                  <a:pt x="0" y="150"/>
                </a:lnTo>
                <a:lnTo>
                  <a:pt x="0" y="0"/>
                </a:lnTo>
                <a:close/>
              </a:path>
            </a:pathLst>
          </a:custGeom>
          <a:solidFill>
            <a:srgbClr val="318D8C"/>
          </a:solidFill>
          <a:ln w="0">
            <a:noFill/>
          </a:ln>
        </p:spPr>
      </p:sp>
      <p:sp>
        <p:nvSpPr>
          <p:cNvPr id="1599" name="Freeform 1598"/>
          <p:cNvSpPr/>
          <p:nvPr/>
        </p:nvSpPr>
        <p:spPr>
          <a:xfrm>
            <a:off x="0" y="1440720"/>
            <a:ext cx="3122280" cy="5407920"/>
          </a:xfrm>
          <a:custGeom>
            <a:avLst/>
            <a:gdLst/>
            <a:ahLst/>
            <a:cxnLst/>
            <a:rect l="0" t="0" r="r" b="b"/>
            <a:pathLst>
              <a:path w="8673" h="15022">
                <a:moveTo>
                  <a:pt x="0" y="0"/>
                </a:moveTo>
                <a:lnTo>
                  <a:pt x="8673" y="15022"/>
                </a:lnTo>
                <a:lnTo>
                  <a:pt x="8586" y="15022"/>
                </a:lnTo>
                <a:lnTo>
                  <a:pt x="0" y="150"/>
                </a:lnTo>
                <a:lnTo>
                  <a:pt x="0" y="0"/>
                </a:lnTo>
                <a:close/>
              </a:path>
            </a:pathLst>
          </a:custGeom>
          <a:solidFill>
            <a:srgbClr val="318E8D"/>
          </a:solidFill>
          <a:ln w="0">
            <a:noFill/>
          </a:ln>
        </p:spPr>
      </p:sp>
      <p:sp>
        <p:nvSpPr>
          <p:cNvPr id="1600" name="Freeform 1599"/>
          <p:cNvSpPr/>
          <p:nvPr/>
        </p:nvSpPr>
        <p:spPr>
          <a:xfrm>
            <a:off x="0" y="1494720"/>
            <a:ext cx="3090960" cy="5353920"/>
          </a:xfrm>
          <a:custGeom>
            <a:avLst/>
            <a:gdLst/>
            <a:ahLst/>
            <a:cxnLst/>
            <a:rect l="0" t="0" r="r" b="b"/>
            <a:pathLst>
              <a:path w="8586" h="14872">
                <a:moveTo>
                  <a:pt x="0" y="0"/>
                </a:moveTo>
                <a:lnTo>
                  <a:pt x="8586" y="14872"/>
                </a:lnTo>
                <a:lnTo>
                  <a:pt x="8500" y="14872"/>
                </a:lnTo>
                <a:lnTo>
                  <a:pt x="0" y="150"/>
                </a:lnTo>
                <a:lnTo>
                  <a:pt x="0" y="0"/>
                </a:lnTo>
                <a:close/>
              </a:path>
            </a:pathLst>
          </a:custGeom>
          <a:solidFill>
            <a:srgbClr val="328F8E"/>
          </a:solidFill>
          <a:ln w="0">
            <a:noFill/>
          </a:ln>
        </p:spPr>
      </p:sp>
      <p:sp>
        <p:nvSpPr>
          <p:cNvPr id="1601" name="Freeform 1600"/>
          <p:cNvSpPr/>
          <p:nvPr/>
        </p:nvSpPr>
        <p:spPr>
          <a:xfrm>
            <a:off x="0" y="1548720"/>
            <a:ext cx="3060000" cy="5299920"/>
          </a:xfrm>
          <a:custGeom>
            <a:avLst/>
            <a:gdLst/>
            <a:ahLst/>
            <a:cxnLst/>
            <a:rect l="0" t="0" r="r" b="b"/>
            <a:pathLst>
              <a:path w="8500" h="14722">
                <a:moveTo>
                  <a:pt x="0" y="0"/>
                </a:moveTo>
                <a:lnTo>
                  <a:pt x="8500" y="14722"/>
                </a:lnTo>
                <a:lnTo>
                  <a:pt x="8413" y="14722"/>
                </a:lnTo>
                <a:lnTo>
                  <a:pt x="0" y="151"/>
                </a:lnTo>
                <a:lnTo>
                  <a:pt x="0" y="0"/>
                </a:lnTo>
                <a:close/>
              </a:path>
            </a:pathLst>
          </a:custGeom>
          <a:solidFill>
            <a:srgbClr val="32908F"/>
          </a:solidFill>
          <a:ln w="0">
            <a:noFill/>
          </a:ln>
        </p:spPr>
      </p:sp>
      <p:sp>
        <p:nvSpPr>
          <p:cNvPr id="1602" name="Freeform 1601"/>
          <p:cNvSpPr/>
          <p:nvPr/>
        </p:nvSpPr>
        <p:spPr>
          <a:xfrm>
            <a:off x="0" y="1603080"/>
            <a:ext cx="3028680" cy="5245560"/>
          </a:xfrm>
          <a:custGeom>
            <a:avLst/>
            <a:gdLst/>
            <a:ahLst/>
            <a:cxnLst/>
            <a:rect l="0" t="0" r="r" b="b"/>
            <a:pathLst>
              <a:path w="8413" h="14571">
                <a:moveTo>
                  <a:pt x="0" y="0"/>
                </a:moveTo>
                <a:lnTo>
                  <a:pt x="8413" y="14571"/>
                </a:lnTo>
                <a:lnTo>
                  <a:pt x="8326" y="14571"/>
                </a:lnTo>
                <a:lnTo>
                  <a:pt x="0" y="150"/>
                </a:lnTo>
                <a:lnTo>
                  <a:pt x="0" y="0"/>
                </a:lnTo>
                <a:close/>
              </a:path>
            </a:pathLst>
          </a:custGeom>
          <a:solidFill>
            <a:srgbClr val="329190"/>
          </a:solidFill>
          <a:ln w="0">
            <a:noFill/>
          </a:ln>
        </p:spPr>
      </p:sp>
      <p:sp>
        <p:nvSpPr>
          <p:cNvPr id="1603" name="Freeform 1602"/>
          <p:cNvSpPr/>
          <p:nvPr/>
        </p:nvSpPr>
        <p:spPr>
          <a:xfrm>
            <a:off x="0" y="1657080"/>
            <a:ext cx="2997360" cy="5191560"/>
          </a:xfrm>
          <a:custGeom>
            <a:avLst/>
            <a:gdLst/>
            <a:ahLst/>
            <a:cxnLst/>
            <a:rect l="0" t="0" r="r" b="b"/>
            <a:pathLst>
              <a:path w="8326" h="14421">
                <a:moveTo>
                  <a:pt x="0" y="0"/>
                </a:moveTo>
                <a:lnTo>
                  <a:pt x="8326" y="14421"/>
                </a:lnTo>
                <a:lnTo>
                  <a:pt x="8239" y="14421"/>
                </a:lnTo>
                <a:lnTo>
                  <a:pt x="0" y="150"/>
                </a:lnTo>
                <a:lnTo>
                  <a:pt x="0" y="0"/>
                </a:lnTo>
                <a:close/>
              </a:path>
            </a:pathLst>
          </a:custGeom>
          <a:solidFill>
            <a:srgbClr val="329291"/>
          </a:solidFill>
          <a:ln w="0">
            <a:noFill/>
          </a:ln>
        </p:spPr>
      </p:sp>
      <p:sp>
        <p:nvSpPr>
          <p:cNvPr id="1604" name="Freeform 1603"/>
          <p:cNvSpPr/>
          <p:nvPr/>
        </p:nvSpPr>
        <p:spPr>
          <a:xfrm>
            <a:off x="0" y="1711080"/>
            <a:ext cx="2966040" cy="5137560"/>
          </a:xfrm>
          <a:custGeom>
            <a:avLst/>
            <a:gdLst/>
            <a:ahLst/>
            <a:cxnLst/>
            <a:rect l="0" t="0" r="r" b="b"/>
            <a:pathLst>
              <a:path w="8239" h="14271">
                <a:moveTo>
                  <a:pt x="0" y="0"/>
                </a:moveTo>
                <a:lnTo>
                  <a:pt x="8239" y="14271"/>
                </a:lnTo>
                <a:lnTo>
                  <a:pt x="8153" y="14271"/>
                </a:lnTo>
                <a:lnTo>
                  <a:pt x="0" y="150"/>
                </a:lnTo>
                <a:lnTo>
                  <a:pt x="0" y="0"/>
                </a:lnTo>
                <a:close/>
              </a:path>
            </a:pathLst>
          </a:custGeom>
          <a:solidFill>
            <a:srgbClr val="339392"/>
          </a:solidFill>
          <a:ln w="0">
            <a:noFill/>
          </a:ln>
        </p:spPr>
      </p:sp>
      <p:sp>
        <p:nvSpPr>
          <p:cNvPr id="1605" name="Freeform 1604"/>
          <p:cNvSpPr/>
          <p:nvPr/>
        </p:nvSpPr>
        <p:spPr>
          <a:xfrm>
            <a:off x="0" y="1765080"/>
            <a:ext cx="2935080" cy="5083560"/>
          </a:xfrm>
          <a:custGeom>
            <a:avLst/>
            <a:gdLst/>
            <a:ahLst/>
            <a:cxnLst/>
            <a:rect l="0" t="0" r="r" b="b"/>
            <a:pathLst>
              <a:path w="8153" h="14121">
                <a:moveTo>
                  <a:pt x="0" y="0"/>
                </a:moveTo>
                <a:lnTo>
                  <a:pt x="8153" y="14121"/>
                </a:lnTo>
                <a:lnTo>
                  <a:pt x="8066" y="14121"/>
                </a:lnTo>
                <a:lnTo>
                  <a:pt x="0" y="150"/>
                </a:lnTo>
                <a:lnTo>
                  <a:pt x="0" y="0"/>
                </a:lnTo>
                <a:close/>
              </a:path>
            </a:pathLst>
          </a:custGeom>
          <a:solidFill>
            <a:srgbClr val="339493"/>
          </a:solidFill>
          <a:ln w="0">
            <a:noFill/>
          </a:ln>
        </p:spPr>
      </p:sp>
      <p:sp>
        <p:nvSpPr>
          <p:cNvPr id="1606" name="Freeform 1605"/>
          <p:cNvSpPr/>
          <p:nvPr/>
        </p:nvSpPr>
        <p:spPr>
          <a:xfrm>
            <a:off x="0" y="1819080"/>
            <a:ext cx="2903760" cy="5029560"/>
          </a:xfrm>
          <a:custGeom>
            <a:avLst/>
            <a:gdLst/>
            <a:ahLst/>
            <a:cxnLst/>
            <a:rect l="0" t="0" r="r" b="b"/>
            <a:pathLst>
              <a:path w="8066" h="13971">
                <a:moveTo>
                  <a:pt x="0" y="0"/>
                </a:moveTo>
                <a:lnTo>
                  <a:pt x="8066" y="13971"/>
                </a:lnTo>
                <a:lnTo>
                  <a:pt x="7979" y="13971"/>
                </a:lnTo>
                <a:lnTo>
                  <a:pt x="0" y="151"/>
                </a:lnTo>
                <a:lnTo>
                  <a:pt x="0" y="0"/>
                </a:lnTo>
                <a:close/>
              </a:path>
            </a:pathLst>
          </a:custGeom>
          <a:solidFill>
            <a:srgbClr val="339594"/>
          </a:solidFill>
          <a:ln w="0">
            <a:noFill/>
          </a:ln>
        </p:spPr>
      </p:sp>
      <p:sp>
        <p:nvSpPr>
          <p:cNvPr id="1607" name="Freeform 1606"/>
          <p:cNvSpPr/>
          <p:nvPr/>
        </p:nvSpPr>
        <p:spPr>
          <a:xfrm>
            <a:off x="0" y="1873440"/>
            <a:ext cx="2872440" cy="4975200"/>
          </a:xfrm>
          <a:custGeom>
            <a:avLst/>
            <a:gdLst/>
            <a:ahLst/>
            <a:cxnLst/>
            <a:rect l="0" t="0" r="r" b="b"/>
            <a:pathLst>
              <a:path w="7979" h="13820">
                <a:moveTo>
                  <a:pt x="0" y="0"/>
                </a:moveTo>
                <a:lnTo>
                  <a:pt x="7979" y="13820"/>
                </a:lnTo>
                <a:lnTo>
                  <a:pt x="7892" y="13820"/>
                </a:lnTo>
                <a:lnTo>
                  <a:pt x="0" y="150"/>
                </a:lnTo>
                <a:lnTo>
                  <a:pt x="0" y="0"/>
                </a:lnTo>
                <a:close/>
              </a:path>
            </a:pathLst>
          </a:custGeom>
          <a:solidFill>
            <a:srgbClr val="349594"/>
          </a:solidFill>
          <a:ln w="0">
            <a:noFill/>
          </a:ln>
        </p:spPr>
      </p:sp>
      <p:sp>
        <p:nvSpPr>
          <p:cNvPr id="1608" name="Freeform 1607"/>
          <p:cNvSpPr/>
          <p:nvPr/>
        </p:nvSpPr>
        <p:spPr>
          <a:xfrm>
            <a:off x="0" y="1927440"/>
            <a:ext cx="2841120" cy="4921200"/>
          </a:xfrm>
          <a:custGeom>
            <a:avLst/>
            <a:gdLst/>
            <a:ahLst/>
            <a:cxnLst/>
            <a:rect l="0" t="0" r="r" b="b"/>
            <a:pathLst>
              <a:path w="7892" h="13670">
                <a:moveTo>
                  <a:pt x="0" y="0"/>
                </a:moveTo>
                <a:lnTo>
                  <a:pt x="7892" y="13670"/>
                </a:lnTo>
                <a:lnTo>
                  <a:pt x="7806" y="13670"/>
                </a:lnTo>
                <a:lnTo>
                  <a:pt x="0" y="150"/>
                </a:lnTo>
                <a:lnTo>
                  <a:pt x="0" y="0"/>
                </a:lnTo>
                <a:close/>
              </a:path>
            </a:pathLst>
          </a:custGeom>
          <a:solidFill>
            <a:srgbClr val="349695"/>
          </a:solidFill>
          <a:ln w="0">
            <a:noFill/>
          </a:ln>
        </p:spPr>
      </p:sp>
      <p:sp>
        <p:nvSpPr>
          <p:cNvPr id="1609" name="Freeform 1608"/>
          <p:cNvSpPr/>
          <p:nvPr/>
        </p:nvSpPr>
        <p:spPr>
          <a:xfrm>
            <a:off x="0" y="1981440"/>
            <a:ext cx="2810160" cy="4867200"/>
          </a:xfrm>
          <a:custGeom>
            <a:avLst/>
            <a:gdLst/>
            <a:ahLst/>
            <a:cxnLst/>
            <a:rect l="0" t="0" r="r" b="b"/>
            <a:pathLst>
              <a:path w="7806" h="13520">
                <a:moveTo>
                  <a:pt x="0" y="0"/>
                </a:moveTo>
                <a:lnTo>
                  <a:pt x="7806" y="13520"/>
                </a:lnTo>
                <a:lnTo>
                  <a:pt x="7719" y="13520"/>
                </a:lnTo>
                <a:lnTo>
                  <a:pt x="0" y="150"/>
                </a:lnTo>
                <a:lnTo>
                  <a:pt x="0" y="0"/>
                </a:lnTo>
                <a:close/>
              </a:path>
            </a:pathLst>
          </a:custGeom>
          <a:solidFill>
            <a:srgbClr val="349796"/>
          </a:solidFill>
          <a:ln w="0">
            <a:noFill/>
          </a:ln>
        </p:spPr>
      </p:sp>
      <p:sp>
        <p:nvSpPr>
          <p:cNvPr id="1610" name="Freeform 1609"/>
          <p:cNvSpPr/>
          <p:nvPr/>
        </p:nvSpPr>
        <p:spPr>
          <a:xfrm>
            <a:off x="0" y="2035440"/>
            <a:ext cx="2778840" cy="4813200"/>
          </a:xfrm>
          <a:custGeom>
            <a:avLst/>
            <a:gdLst/>
            <a:ahLst/>
            <a:cxnLst/>
            <a:rect l="0" t="0" r="r" b="b"/>
            <a:pathLst>
              <a:path w="7719" h="13370">
                <a:moveTo>
                  <a:pt x="0" y="0"/>
                </a:moveTo>
                <a:lnTo>
                  <a:pt x="7719" y="13370"/>
                </a:lnTo>
                <a:lnTo>
                  <a:pt x="7632" y="13370"/>
                </a:lnTo>
                <a:lnTo>
                  <a:pt x="0" y="150"/>
                </a:lnTo>
                <a:lnTo>
                  <a:pt x="0" y="0"/>
                </a:lnTo>
                <a:close/>
              </a:path>
            </a:pathLst>
          </a:custGeom>
          <a:solidFill>
            <a:srgbClr val="359897"/>
          </a:solidFill>
          <a:ln w="0">
            <a:noFill/>
          </a:ln>
        </p:spPr>
      </p:sp>
      <p:sp>
        <p:nvSpPr>
          <p:cNvPr id="1611" name="Freeform 1610"/>
          <p:cNvSpPr/>
          <p:nvPr/>
        </p:nvSpPr>
        <p:spPr>
          <a:xfrm>
            <a:off x="0" y="2089440"/>
            <a:ext cx="2747520" cy="4759200"/>
          </a:xfrm>
          <a:custGeom>
            <a:avLst/>
            <a:gdLst/>
            <a:ahLst/>
            <a:cxnLst/>
            <a:rect l="0" t="0" r="r" b="b"/>
            <a:pathLst>
              <a:path w="7632" h="13220">
                <a:moveTo>
                  <a:pt x="0" y="0"/>
                </a:moveTo>
                <a:lnTo>
                  <a:pt x="7632" y="13220"/>
                </a:lnTo>
                <a:lnTo>
                  <a:pt x="7546" y="13220"/>
                </a:lnTo>
                <a:lnTo>
                  <a:pt x="0" y="151"/>
                </a:lnTo>
                <a:lnTo>
                  <a:pt x="0" y="0"/>
                </a:lnTo>
                <a:close/>
              </a:path>
            </a:pathLst>
          </a:custGeom>
          <a:solidFill>
            <a:srgbClr val="359998"/>
          </a:solidFill>
          <a:ln w="0">
            <a:noFill/>
          </a:ln>
        </p:spPr>
      </p:sp>
      <p:sp>
        <p:nvSpPr>
          <p:cNvPr id="1612" name="Freeform 1611"/>
          <p:cNvSpPr/>
          <p:nvPr/>
        </p:nvSpPr>
        <p:spPr>
          <a:xfrm>
            <a:off x="0" y="2143800"/>
            <a:ext cx="2716560" cy="4704840"/>
          </a:xfrm>
          <a:custGeom>
            <a:avLst/>
            <a:gdLst/>
            <a:ahLst/>
            <a:cxnLst/>
            <a:rect l="0" t="0" r="r" b="b"/>
            <a:pathLst>
              <a:path w="7546" h="13069">
                <a:moveTo>
                  <a:pt x="0" y="0"/>
                </a:moveTo>
                <a:lnTo>
                  <a:pt x="7546" y="13069"/>
                </a:lnTo>
                <a:lnTo>
                  <a:pt x="7459" y="13069"/>
                </a:lnTo>
                <a:lnTo>
                  <a:pt x="0" y="150"/>
                </a:lnTo>
                <a:lnTo>
                  <a:pt x="0" y="0"/>
                </a:lnTo>
                <a:close/>
              </a:path>
            </a:pathLst>
          </a:custGeom>
          <a:solidFill>
            <a:srgbClr val="359A99"/>
          </a:solidFill>
          <a:ln w="0">
            <a:noFill/>
          </a:ln>
        </p:spPr>
      </p:sp>
      <p:sp>
        <p:nvSpPr>
          <p:cNvPr id="1613" name="Freeform 1612"/>
          <p:cNvSpPr/>
          <p:nvPr/>
        </p:nvSpPr>
        <p:spPr>
          <a:xfrm>
            <a:off x="0" y="2197800"/>
            <a:ext cx="2685240" cy="4650840"/>
          </a:xfrm>
          <a:custGeom>
            <a:avLst/>
            <a:gdLst/>
            <a:ahLst/>
            <a:cxnLst/>
            <a:rect l="0" t="0" r="r" b="b"/>
            <a:pathLst>
              <a:path w="7459" h="12919">
                <a:moveTo>
                  <a:pt x="0" y="0"/>
                </a:moveTo>
                <a:lnTo>
                  <a:pt x="7459" y="12919"/>
                </a:lnTo>
                <a:lnTo>
                  <a:pt x="7372" y="12919"/>
                </a:lnTo>
                <a:lnTo>
                  <a:pt x="0" y="150"/>
                </a:lnTo>
                <a:lnTo>
                  <a:pt x="0" y="0"/>
                </a:lnTo>
                <a:close/>
              </a:path>
            </a:pathLst>
          </a:custGeom>
          <a:solidFill>
            <a:srgbClr val="369B9A"/>
          </a:solidFill>
          <a:ln w="0">
            <a:noFill/>
          </a:ln>
        </p:spPr>
      </p:sp>
      <p:sp>
        <p:nvSpPr>
          <p:cNvPr id="1614" name="Freeform 1613"/>
          <p:cNvSpPr/>
          <p:nvPr/>
        </p:nvSpPr>
        <p:spPr>
          <a:xfrm>
            <a:off x="0" y="2251800"/>
            <a:ext cx="2653920" cy="4596840"/>
          </a:xfrm>
          <a:custGeom>
            <a:avLst/>
            <a:gdLst/>
            <a:ahLst/>
            <a:cxnLst/>
            <a:rect l="0" t="0" r="r" b="b"/>
            <a:pathLst>
              <a:path w="7372" h="12769">
                <a:moveTo>
                  <a:pt x="0" y="0"/>
                </a:moveTo>
                <a:lnTo>
                  <a:pt x="7372" y="12769"/>
                </a:lnTo>
                <a:lnTo>
                  <a:pt x="7285" y="12769"/>
                </a:lnTo>
                <a:lnTo>
                  <a:pt x="0" y="151"/>
                </a:lnTo>
                <a:lnTo>
                  <a:pt x="0" y="0"/>
                </a:lnTo>
                <a:close/>
              </a:path>
            </a:pathLst>
          </a:custGeom>
          <a:solidFill>
            <a:srgbClr val="369C9B"/>
          </a:solidFill>
          <a:ln w="0">
            <a:noFill/>
          </a:ln>
        </p:spPr>
      </p:sp>
      <p:sp>
        <p:nvSpPr>
          <p:cNvPr id="1615" name="Freeform 1614"/>
          <p:cNvSpPr/>
          <p:nvPr/>
        </p:nvSpPr>
        <p:spPr>
          <a:xfrm>
            <a:off x="0" y="2305800"/>
            <a:ext cx="2622600" cy="4542840"/>
          </a:xfrm>
          <a:custGeom>
            <a:avLst/>
            <a:gdLst/>
            <a:ahLst/>
            <a:cxnLst/>
            <a:rect l="0" t="0" r="r" b="b"/>
            <a:pathLst>
              <a:path w="7285" h="12619">
                <a:moveTo>
                  <a:pt x="0" y="0"/>
                </a:moveTo>
                <a:lnTo>
                  <a:pt x="7285" y="12619"/>
                </a:lnTo>
                <a:lnTo>
                  <a:pt x="7199" y="12619"/>
                </a:lnTo>
                <a:lnTo>
                  <a:pt x="0" y="150"/>
                </a:lnTo>
                <a:lnTo>
                  <a:pt x="0" y="0"/>
                </a:lnTo>
                <a:close/>
              </a:path>
            </a:pathLst>
          </a:custGeom>
          <a:solidFill>
            <a:srgbClr val="369D9C"/>
          </a:solidFill>
          <a:ln w="0">
            <a:noFill/>
          </a:ln>
        </p:spPr>
      </p:sp>
      <p:sp>
        <p:nvSpPr>
          <p:cNvPr id="1616" name="Freeform 1615"/>
          <p:cNvSpPr/>
          <p:nvPr/>
        </p:nvSpPr>
        <p:spPr>
          <a:xfrm>
            <a:off x="0" y="2359800"/>
            <a:ext cx="2591640" cy="4488840"/>
          </a:xfrm>
          <a:custGeom>
            <a:avLst/>
            <a:gdLst/>
            <a:ahLst/>
            <a:cxnLst/>
            <a:rect l="0" t="0" r="r" b="b"/>
            <a:pathLst>
              <a:path w="7199" h="12469">
                <a:moveTo>
                  <a:pt x="0" y="0"/>
                </a:moveTo>
                <a:lnTo>
                  <a:pt x="7199" y="12469"/>
                </a:lnTo>
                <a:lnTo>
                  <a:pt x="7112" y="12469"/>
                </a:lnTo>
                <a:lnTo>
                  <a:pt x="0" y="151"/>
                </a:lnTo>
                <a:lnTo>
                  <a:pt x="0" y="0"/>
                </a:lnTo>
                <a:close/>
              </a:path>
            </a:pathLst>
          </a:custGeom>
          <a:solidFill>
            <a:srgbClr val="379E9D"/>
          </a:solidFill>
          <a:ln w="0">
            <a:noFill/>
          </a:ln>
        </p:spPr>
      </p:sp>
      <p:sp>
        <p:nvSpPr>
          <p:cNvPr id="1617" name="Freeform 1616"/>
          <p:cNvSpPr/>
          <p:nvPr/>
        </p:nvSpPr>
        <p:spPr>
          <a:xfrm>
            <a:off x="0" y="2414160"/>
            <a:ext cx="2560320" cy="4434480"/>
          </a:xfrm>
          <a:custGeom>
            <a:avLst/>
            <a:gdLst/>
            <a:ahLst/>
            <a:cxnLst/>
            <a:rect l="0" t="0" r="r" b="b"/>
            <a:pathLst>
              <a:path w="7112" h="12318">
                <a:moveTo>
                  <a:pt x="0" y="0"/>
                </a:moveTo>
                <a:lnTo>
                  <a:pt x="7112" y="12318"/>
                </a:lnTo>
                <a:lnTo>
                  <a:pt x="7025" y="12318"/>
                </a:lnTo>
                <a:lnTo>
                  <a:pt x="0" y="150"/>
                </a:lnTo>
                <a:lnTo>
                  <a:pt x="0" y="0"/>
                </a:lnTo>
                <a:close/>
              </a:path>
            </a:pathLst>
          </a:custGeom>
          <a:solidFill>
            <a:srgbClr val="379F9D"/>
          </a:solidFill>
          <a:ln w="0">
            <a:noFill/>
          </a:ln>
        </p:spPr>
      </p:sp>
      <p:sp>
        <p:nvSpPr>
          <p:cNvPr id="1618" name="Freeform 1617"/>
          <p:cNvSpPr/>
          <p:nvPr/>
        </p:nvSpPr>
        <p:spPr>
          <a:xfrm>
            <a:off x="0" y="2468160"/>
            <a:ext cx="2529000" cy="4380480"/>
          </a:xfrm>
          <a:custGeom>
            <a:avLst/>
            <a:gdLst/>
            <a:ahLst/>
            <a:cxnLst/>
            <a:rect l="0" t="0" r="r" b="b"/>
            <a:pathLst>
              <a:path w="7025" h="12168">
                <a:moveTo>
                  <a:pt x="0" y="0"/>
                </a:moveTo>
                <a:lnTo>
                  <a:pt x="7025" y="12168"/>
                </a:lnTo>
                <a:lnTo>
                  <a:pt x="6939" y="12168"/>
                </a:lnTo>
                <a:lnTo>
                  <a:pt x="0" y="150"/>
                </a:lnTo>
                <a:lnTo>
                  <a:pt x="0" y="0"/>
                </a:lnTo>
                <a:close/>
              </a:path>
            </a:pathLst>
          </a:custGeom>
          <a:solidFill>
            <a:srgbClr val="379F9E"/>
          </a:solidFill>
          <a:ln w="0">
            <a:noFill/>
          </a:ln>
        </p:spPr>
      </p:sp>
      <p:sp>
        <p:nvSpPr>
          <p:cNvPr id="1619" name="Freeform 1618"/>
          <p:cNvSpPr/>
          <p:nvPr/>
        </p:nvSpPr>
        <p:spPr>
          <a:xfrm>
            <a:off x="0" y="2522160"/>
            <a:ext cx="2498040" cy="4326480"/>
          </a:xfrm>
          <a:custGeom>
            <a:avLst/>
            <a:gdLst/>
            <a:ahLst/>
            <a:cxnLst/>
            <a:rect l="0" t="0" r="r" b="b"/>
            <a:pathLst>
              <a:path w="6939" h="12018">
                <a:moveTo>
                  <a:pt x="0" y="0"/>
                </a:moveTo>
                <a:lnTo>
                  <a:pt x="6939" y="12018"/>
                </a:lnTo>
                <a:lnTo>
                  <a:pt x="6852" y="12018"/>
                </a:lnTo>
                <a:lnTo>
                  <a:pt x="0" y="150"/>
                </a:lnTo>
                <a:lnTo>
                  <a:pt x="0" y="0"/>
                </a:lnTo>
                <a:close/>
              </a:path>
            </a:pathLst>
          </a:custGeom>
          <a:solidFill>
            <a:srgbClr val="38A09F"/>
          </a:solidFill>
          <a:ln w="0">
            <a:noFill/>
          </a:ln>
        </p:spPr>
      </p:sp>
      <p:sp>
        <p:nvSpPr>
          <p:cNvPr id="1620" name="Freeform 1619"/>
          <p:cNvSpPr/>
          <p:nvPr/>
        </p:nvSpPr>
        <p:spPr>
          <a:xfrm>
            <a:off x="0" y="2576160"/>
            <a:ext cx="2466720" cy="4272480"/>
          </a:xfrm>
          <a:custGeom>
            <a:avLst/>
            <a:gdLst/>
            <a:ahLst/>
            <a:cxnLst/>
            <a:rect l="0" t="0" r="r" b="b"/>
            <a:pathLst>
              <a:path w="6852" h="11868">
                <a:moveTo>
                  <a:pt x="0" y="0"/>
                </a:moveTo>
                <a:lnTo>
                  <a:pt x="6852" y="11868"/>
                </a:lnTo>
                <a:lnTo>
                  <a:pt x="6765" y="11868"/>
                </a:lnTo>
                <a:lnTo>
                  <a:pt x="0" y="151"/>
                </a:lnTo>
                <a:lnTo>
                  <a:pt x="0" y="0"/>
                </a:lnTo>
                <a:close/>
              </a:path>
            </a:pathLst>
          </a:custGeom>
          <a:solidFill>
            <a:srgbClr val="38A1A0"/>
          </a:solidFill>
          <a:ln w="0">
            <a:noFill/>
          </a:ln>
        </p:spPr>
      </p:sp>
      <p:sp>
        <p:nvSpPr>
          <p:cNvPr id="1621" name="Freeform 1620"/>
          <p:cNvSpPr/>
          <p:nvPr/>
        </p:nvSpPr>
        <p:spPr>
          <a:xfrm>
            <a:off x="0" y="2630520"/>
            <a:ext cx="2435400" cy="4218120"/>
          </a:xfrm>
          <a:custGeom>
            <a:avLst/>
            <a:gdLst/>
            <a:ahLst/>
            <a:cxnLst/>
            <a:rect l="0" t="0" r="r" b="b"/>
            <a:pathLst>
              <a:path w="6765" h="11717">
                <a:moveTo>
                  <a:pt x="0" y="0"/>
                </a:moveTo>
                <a:lnTo>
                  <a:pt x="6765" y="11717"/>
                </a:lnTo>
                <a:lnTo>
                  <a:pt x="6678" y="11717"/>
                </a:lnTo>
                <a:lnTo>
                  <a:pt x="0" y="150"/>
                </a:lnTo>
                <a:lnTo>
                  <a:pt x="0" y="0"/>
                </a:lnTo>
                <a:close/>
              </a:path>
            </a:pathLst>
          </a:custGeom>
          <a:solidFill>
            <a:srgbClr val="38A2A1"/>
          </a:solidFill>
          <a:ln w="0">
            <a:noFill/>
          </a:ln>
        </p:spPr>
      </p:sp>
      <p:sp>
        <p:nvSpPr>
          <p:cNvPr id="1622" name="Freeform 1621"/>
          <p:cNvSpPr/>
          <p:nvPr/>
        </p:nvSpPr>
        <p:spPr>
          <a:xfrm>
            <a:off x="0" y="2684520"/>
            <a:ext cx="2404080" cy="4164120"/>
          </a:xfrm>
          <a:custGeom>
            <a:avLst/>
            <a:gdLst/>
            <a:ahLst/>
            <a:cxnLst/>
            <a:rect l="0" t="0" r="r" b="b"/>
            <a:pathLst>
              <a:path w="6678" h="11567">
                <a:moveTo>
                  <a:pt x="0" y="0"/>
                </a:moveTo>
                <a:lnTo>
                  <a:pt x="6678" y="11567"/>
                </a:lnTo>
                <a:lnTo>
                  <a:pt x="6592" y="11567"/>
                </a:lnTo>
                <a:lnTo>
                  <a:pt x="0" y="150"/>
                </a:lnTo>
                <a:lnTo>
                  <a:pt x="0" y="0"/>
                </a:lnTo>
                <a:close/>
              </a:path>
            </a:pathLst>
          </a:custGeom>
          <a:solidFill>
            <a:srgbClr val="39A3A2"/>
          </a:solidFill>
          <a:ln w="0">
            <a:noFill/>
          </a:ln>
        </p:spPr>
      </p:sp>
      <p:sp>
        <p:nvSpPr>
          <p:cNvPr id="1623" name="Freeform 1622"/>
          <p:cNvSpPr/>
          <p:nvPr/>
        </p:nvSpPr>
        <p:spPr>
          <a:xfrm>
            <a:off x="0" y="2738520"/>
            <a:ext cx="2373120" cy="4110120"/>
          </a:xfrm>
          <a:custGeom>
            <a:avLst/>
            <a:gdLst/>
            <a:ahLst/>
            <a:cxnLst/>
            <a:rect l="0" t="0" r="r" b="b"/>
            <a:pathLst>
              <a:path w="6592" h="11417">
                <a:moveTo>
                  <a:pt x="0" y="0"/>
                </a:moveTo>
                <a:lnTo>
                  <a:pt x="6592" y="11417"/>
                </a:lnTo>
                <a:lnTo>
                  <a:pt x="6505" y="11417"/>
                </a:lnTo>
                <a:lnTo>
                  <a:pt x="0" y="150"/>
                </a:lnTo>
                <a:lnTo>
                  <a:pt x="0" y="0"/>
                </a:lnTo>
                <a:close/>
              </a:path>
            </a:pathLst>
          </a:custGeom>
          <a:solidFill>
            <a:srgbClr val="39A4A3"/>
          </a:solidFill>
          <a:ln w="0">
            <a:noFill/>
          </a:ln>
        </p:spPr>
      </p:sp>
      <p:sp>
        <p:nvSpPr>
          <p:cNvPr id="1624" name="Freeform 1623"/>
          <p:cNvSpPr/>
          <p:nvPr/>
        </p:nvSpPr>
        <p:spPr>
          <a:xfrm>
            <a:off x="0" y="2792520"/>
            <a:ext cx="2341800" cy="4056120"/>
          </a:xfrm>
          <a:custGeom>
            <a:avLst/>
            <a:gdLst/>
            <a:ahLst/>
            <a:cxnLst/>
            <a:rect l="0" t="0" r="r" b="b"/>
            <a:pathLst>
              <a:path w="6505" h="11267">
                <a:moveTo>
                  <a:pt x="0" y="0"/>
                </a:moveTo>
                <a:lnTo>
                  <a:pt x="6505" y="11267"/>
                </a:lnTo>
                <a:lnTo>
                  <a:pt x="6418" y="11267"/>
                </a:lnTo>
                <a:lnTo>
                  <a:pt x="0" y="150"/>
                </a:lnTo>
                <a:lnTo>
                  <a:pt x="0" y="0"/>
                </a:lnTo>
                <a:close/>
              </a:path>
            </a:pathLst>
          </a:custGeom>
          <a:solidFill>
            <a:srgbClr val="39A5A4"/>
          </a:solidFill>
          <a:ln w="0">
            <a:noFill/>
          </a:ln>
        </p:spPr>
      </p:sp>
      <p:sp>
        <p:nvSpPr>
          <p:cNvPr id="1625" name="Freeform 1624"/>
          <p:cNvSpPr/>
          <p:nvPr/>
        </p:nvSpPr>
        <p:spPr>
          <a:xfrm>
            <a:off x="0" y="2846520"/>
            <a:ext cx="2310480" cy="4002120"/>
          </a:xfrm>
          <a:custGeom>
            <a:avLst/>
            <a:gdLst/>
            <a:ahLst/>
            <a:cxnLst/>
            <a:rect l="0" t="0" r="r" b="b"/>
            <a:pathLst>
              <a:path w="6418" h="11117">
                <a:moveTo>
                  <a:pt x="0" y="0"/>
                </a:moveTo>
                <a:lnTo>
                  <a:pt x="6418" y="11117"/>
                </a:lnTo>
                <a:lnTo>
                  <a:pt x="6331" y="11117"/>
                </a:lnTo>
                <a:lnTo>
                  <a:pt x="0" y="151"/>
                </a:lnTo>
                <a:lnTo>
                  <a:pt x="0" y="0"/>
                </a:lnTo>
                <a:close/>
              </a:path>
            </a:pathLst>
          </a:custGeom>
          <a:solidFill>
            <a:srgbClr val="3AA6A5"/>
          </a:solidFill>
          <a:ln w="0">
            <a:noFill/>
          </a:ln>
        </p:spPr>
      </p:sp>
      <p:sp>
        <p:nvSpPr>
          <p:cNvPr id="1626" name="Freeform 1625"/>
          <p:cNvSpPr/>
          <p:nvPr/>
        </p:nvSpPr>
        <p:spPr>
          <a:xfrm>
            <a:off x="0" y="2900880"/>
            <a:ext cx="2279160" cy="3947760"/>
          </a:xfrm>
          <a:custGeom>
            <a:avLst/>
            <a:gdLst/>
            <a:ahLst/>
            <a:cxnLst/>
            <a:rect l="0" t="0" r="r" b="b"/>
            <a:pathLst>
              <a:path w="6331" h="10966">
                <a:moveTo>
                  <a:pt x="0" y="0"/>
                </a:moveTo>
                <a:lnTo>
                  <a:pt x="6331" y="10966"/>
                </a:lnTo>
                <a:lnTo>
                  <a:pt x="6245" y="10966"/>
                </a:lnTo>
                <a:lnTo>
                  <a:pt x="0" y="150"/>
                </a:lnTo>
                <a:lnTo>
                  <a:pt x="0" y="0"/>
                </a:lnTo>
                <a:close/>
              </a:path>
            </a:pathLst>
          </a:custGeom>
          <a:solidFill>
            <a:srgbClr val="3AA7A6"/>
          </a:solidFill>
          <a:ln w="0">
            <a:noFill/>
          </a:ln>
        </p:spPr>
      </p:sp>
      <p:sp>
        <p:nvSpPr>
          <p:cNvPr id="1627" name="Freeform 1626"/>
          <p:cNvSpPr/>
          <p:nvPr/>
        </p:nvSpPr>
        <p:spPr>
          <a:xfrm>
            <a:off x="0" y="2954880"/>
            <a:ext cx="2248200" cy="3893760"/>
          </a:xfrm>
          <a:custGeom>
            <a:avLst/>
            <a:gdLst/>
            <a:ahLst/>
            <a:cxnLst/>
            <a:rect l="0" t="0" r="r" b="b"/>
            <a:pathLst>
              <a:path w="6245" h="10816">
                <a:moveTo>
                  <a:pt x="0" y="0"/>
                </a:moveTo>
                <a:lnTo>
                  <a:pt x="6245" y="10816"/>
                </a:lnTo>
                <a:lnTo>
                  <a:pt x="6158" y="10816"/>
                </a:lnTo>
                <a:lnTo>
                  <a:pt x="0" y="150"/>
                </a:lnTo>
                <a:lnTo>
                  <a:pt x="0" y="0"/>
                </a:lnTo>
                <a:close/>
              </a:path>
            </a:pathLst>
          </a:custGeom>
          <a:solidFill>
            <a:srgbClr val="3AA8A6"/>
          </a:solidFill>
          <a:ln w="0">
            <a:noFill/>
          </a:ln>
        </p:spPr>
      </p:sp>
      <p:sp>
        <p:nvSpPr>
          <p:cNvPr id="1628" name="Freeform 1627"/>
          <p:cNvSpPr/>
          <p:nvPr/>
        </p:nvSpPr>
        <p:spPr>
          <a:xfrm>
            <a:off x="0" y="3008880"/>
            <a:ext cx="2216880" cy="3839760"/>
          </a:xfrm>
          <a:custGeom>
            <a:avLst/>
            <a:gdLst/>
            <a:ahLst/>
            <a:cxnLst/>
            <a:rect l="0" t="0" r="r" b="b"/>
            <a:pathLst>
              <a:path w="6158" h="10666">
                <a:moveTo>
                  <a:pt x="0" y="0"/>
                </a:moveTo>
                <a:lnTo>
                  <a:pt x="6158" y="10666"/>
                </a:lnTo>
                <a:lnTo>
                  <a:pt x="6071" y="10666"/>
                </a:lnTo>
                <a:lnTo>
                  <a:pt x="0" y="150"/>
                </a:lnTo>
                <a:lnTo>
                  <a:pt x="0" y="0"/>
                </a:lnTo>
                <a:close/>
              </a:path>
            </a:pathLst>
          </a:custGeom>
          <a:solidFill>
            <a:srgbClr val="3AA9A7"/>
          </a:solidFill>
          <a:ln w="0">
            <a:noFill/>
          </a:ln>
        </p:spPr>
      </p:sp>
      <p:sp>
        <p:nvSpPr>
          <p:cNvPr id="1629" name="Freeform 1628"/>
          <p:cNvSpPr/>
          <p:nvPr/>
        </p:nvSpPr>
        <p:spPr>
          <a:xfrm>
            <a:off x="0" y="3062880"/>
            <a:ext cx="2185560" cy="3785760"/>
          </a:xfrm>
          <a:custGeom>
            <a:avLst/>
            <a:gdLst/>
            <a:ahLst/>
            <a:cxnLst/>
            <a:rect l="0" t="0" r="r" b="b"/>
            <a:pathLst>
              <a:path w="6071" h="10516">
                <a:moveTo>
                  <a:pt x="0" y="0"/>
                </a:moveTo>
                <a:lnTo>
                  <a:pt x="6071" y="10516"/>
                </a:lnTo>
                <a:lnTo>
                  <a:pt x="5985" y="10516"/>
                </a:lnTo>
                <a:lnTo>
                  <a:pt x="0" y="150"/>
                </a:lnTo>
                <a:lnTo>
                  <a:pt x="0" y="0"/>
                </a:lnTo>
                <a:close/>
              </a:path>
            </a:pathLst>
          </a:custGeom>
          <a:solidFill>
            <a:srgbClr val="3BA9A8"/>
          </a:solidFill>
          <a:ln w="0">
            <a:noFill/>
          </a:ln>
        </p:spPr>
      </p:sp>
      <p:sp>
        <p:nvSpPr>
          <p:cNvPr id="1630" name="Freeform 1629"/>
          <p:cNvSpPr/>
          <p:nvPr/>
        </p:nvSpPr>
        <p:spPr>
          <a:xfrm>
            <a:off x="0" y="3116880"/>
            <a:ext cx="2154600" cy="3731760"/>
          </a:xfrm>
          <a:custGeom>
            <a:avLst/>
            <a:gdLst/>
            <a:ahLst/>
            <a:cxnLst/>
            <a:rect l="0" t="0" r="r" b="b"/>
            <a:pathLst>
              <a:path w="5985" h="10366">
                <a:moveTo>
                  <a:pt x="0" y="0"/>
                </a:moveTo>
                <a:lnTo>
                  <a:pt x="5985" y="10366"/>
                </a:lnTo>
                <a:lnTo>
                  <a:pt x="5898" y="10366"/>
                </a:lnTo>
                <a:lnTo>
                  <a:pt x="0" y="151"/>
                </a:lnTo>
                <a:lnTo>
                  <a:pt x="0" y="0"/>
                </a:lnTo>
                <a:close/>
              </a:path>
            </a:pathLst>
          </a:custGeom>
          <a:solidFill>
            <a:srgbClr val="3BAAA9"/>
          </a:solidFill>
          <a:ln w="0">
            <a:noFill/>
          </a:ln>
        </p:spPr>
      </p:sp>
      <p:sp>
        <p:nvSpPr>
          <p:cNvPr id="1631" name="Freeform 1630"/>
          <p:cNvSpPr/>
          <p:nvPr/>
        </p:nvSpPr>
        <p:spPr>
          <a:xfrm>
            <a:off x="0" y="3171240"/>
            <a:ext cx="2123280" cy="3677400"/>
          </a:xfrm>
          <a:custGeom>
            <a:avLst/>
            <a:gdLst/>
            <a:ahLst/>
            <a:cxnLst/>
            <a:rect l="0" t="0" r="r" b="b"/>
            <a:pathLst>
              <a:path w="5898" h="10215">
                <a:moveTo>
                  <a:pt x="0" y="0"/>
                </a:moveTo>
                <a:lnTo>
                  <a:pt x="5898" y="10215"/>
                </a:lnTo>
                <a:lnTo>
                  <a:pt x="5811" y="10215"/>
                </a:lnTo>
                <a:lnTo>
                  <a:pt x="0" y="150"/>
                </a:lnTo>
                <a:lnTo>
                  <a:pt x="0" y="0"/>
                </a:lnTo>
                <a:close/>
              </a:path>
            </a:pathLst>
          </a:custGeom>
          <a:solidFill>
            <a:srgbClr val="3BABAA"/>
          </a:solidFill>
          <a:ln w="0">
            <a:noFill/>
          </a:ln>
        </p:spPr>
      </p:sp>
      <p:sp>
        <p:nvSpPr>
          <p:cNvPr id="1632" name="Freeform 1631"/>
          <p:cNvSpPr/>
          <p:nvPr/>
        </p:nvSpPr>
        <p:spPr>
          <a:xfrm>
            <a:off x="0" y="3225240"/>
            <a:ext cx="2091960" cy="3623400"/>
          </a:xfrm>
          <a:custGeom>
            <a:avLst/>
            <a:gdLst/>
            <a:ahLst/>
            <a:cxnLst/>
            <a:rect l="0" t="0" r="r" b="b"/>
            <a:pathLst>
              <a:path w="5811" h="10065">
                <a:moveTo>
                  <a:pt x="0" y="0"/>
                </a:moveTo>
                <a:lnTo>
                  <a:pt x="5811" y="10065"/>
                </a:lnTo>
                <a:lnTo>
                  <a:pt x="5724" y="10065"/>
                </a:lnTo>
                <a:lnTo>
                  <a:pt x="0" y="150"/>
                </a:lnTo>
                <a:lnTo>
                  <a:pt x="0" y="0"/>
                </a:lnTo>
                <a:close/>
              </a:path>
            </a:pathLst>
          </a:custGeom>
          <a:solidFill>
            <a:srgbClr val="3CACAB"/>
          </a:solidFill>
          <a:ln w="0">
            <a:noFill/>
          </a:ln>
        </p:spPr>
      </p:sp>
      <p:sp>
        <p:nvSpPr>
          <p:cNvPr id="1633" name="Freeform 1632"/>
          <p:cNvSpPr/>
          <p:nvPr/>
        </p:nvSpPr>
        <p:spPr>
          <a:xfrm>
            <a:off x="0" y="3279240"/>
            <a:ext cx="2060640" cy="3569400"/>
          </a:xfrm>
          <a:custGeom>
            <a:avLst/>
            <a:gdLst/>
            <a:ahLst/>
            <a:cxnLst/>
            <a:rect l="0" t="0" r="r" b="b"/>
            <a:pathLst>
              <a:path w="5724" h="9915">
                <a:moveTo>
                  <a:pt x="0" y="0"/>
                </a:moveTo>
                <a:lnTo>
                  <a:pt x="5724" y="9915"/>
                </a:lnTo>
                <a:lnTo>
                  <a:pt x="5638" y="9915"/>
                </a:lnTo>
                <a:lnTo>
                  <a:pt x="0" y="150"/>
                </a:lnTo>
                <a:lnTo>
                  <a:pt x="0" y="0"/>
                </a:lnTo>
                <a:close/>
              </a:path>
            </a:pathLst>
          </a:custGeom>
          <a:solidFill>
            <a:srgbClr val="3CADAC"/>
          </a:solidFill>
          <a:ln w="0">
            <a:noFill/>
          </a:ln>
        </p:spPr>
      </p:sp>
      <p:sp>
        <p:nvSpPr>
          <p:cNvPr id="1634" name="Freeform 1633"/>
          <p:cNvSpPr/>
          <p:nvPr/>
        </p:nvSpPr>
        <p:spPr>
          <a:xfrm>
            <a:off x="0" y="3333240"/>
            <a:ext cx="2029680" cy="3515400"/>
          </a:xfrm>
          <a:custGeom>
            <a:avLst/>
            <a:gdLst/>
            <a:ahLst/>
            <a:cxnLst/>
            <a:rect l="0" t="0" r="r" b="b"/>
            <a:pathLst>
              <a:path w="5638" h="9765">
                <a:moveTo>
                  <a:pt x="0" y="0"/>
                </a:moveTo>
                <a:lnTo>
                  <a:pt x="5638" y="9765"/>
                </a:lnTo>
                <a:lnTo>
                  <a:pt x="5551" y="9765"/>
                </a:lnTo>
                <a:lnTo>
                  <a:pt x="0" y="151"/>
                </a:lnTo>
                <a:lnTo>
                  <a:pt x="0" y="0"/>
                </a:lnTo>
                <a:close/>
              </a:path>
            </a:pathLst>
          </a:custGeom>
          <a:solidFill>
            <a:srgbClr val="3CAEAD"/>
          </a:solidFill>
          <a:ln w="0">
            <a:noFill/>
          </a:ln>
        </p:spPr>
      </p:sp>
      <p:sp>
        <p:nvSpPr>
          <p:cNvPr id="1635" name="Freeform 1634"/>
          <p:cNvSpPr/>
          <p:nvPr/>
        </p:nvSpPr>
        <p:spPr>
          <a:xfrm>
            <a:off x="0" y="3387600"/>
            <a:ext cx="1998360" cy="3461040"/>
          </a:xfrm>
          <a:custGeom>
            <a:avLst/>
            <a:gdLst/>
            <a:ahLst/>
            <a:cxnLst/>
            <a:rect l="0" t="0" r="r" b="b"/>
            <a:pathLst>
              <a:path w="5551" h="9614">
                <a:moveTo>
                  <a:pt x="0" y="0"/>
                </a:moveTo>
                <a:lnTo>
                  <a:pt x="5551" y="9614"/>
                </a:lnTo>
                <a:lnTo>
                  <a:pt x="5464" y="9614"/>
                </a:lnTo>
                <a:lnTo>
                  <a:pt x="0" y="150"/>
                </a:lnTo>
                <a:lnTo>
                  <a:pt x="0" y="0"/>
                </a:lnTo>
                <a:close/>
              </a:path>
            </a:pathLst>
          </a:custGeom>
          <a:solidFill>
            <a:srgbClr val="3DAFAE"/>
          </a:solidFill>
          <a:ln w="0">
            <a:noFill/>
          </a:ln>
        </p:spPr>
      </p:sp>
      <p:sp>
        <p:nvSpPr>
          <p:cNvPr id="1636" name="Freeform 1635"/>
          <p:cNvSpPr/>
          <p:nvPr/>
        </p:nvSpPr>
        <p:spPr>
          <a:xfrm>
            <a:off x="0" y="3441600"/>
            <a:ext cx="1967040" cy="3407040"/>
          </a:xfrm>
          <a:custGeom>
            <a:avLst/>
            <a:gdLst/>
            <a:ahLst/>
            <a:cxnLst/>
            <a:rect l="0" t="0" r="r" b="b"/>
            <a:pathLst>
              <a:path w="5464" h="9464">
                <a:moveTo>
                  <a:pt x="0" y="0"/>
                </a:moveTo>
                <a:lnTo>
                  <a:pt x="5464" y="9464"/>
                </a:lnTo>
                <a:lnTo>
                  <a:pt x="5377" y="9464"/>
                </a:lnTo>
                <a:lnTo>
                  <a:pt x="0" y="150"/>
                </a:lnTo>
                <a:lnTo>
                  <a:pt x="0" y="0"/>
                </a:lnTo>
                <a:close/>
              </a:path>
            </a:pathLst>
          </a:custGeom>
          <a:solidFill>
            <a:srgbClr val="3DB0AF"/>
          </a:solidFill>
          <a:ln w="0">
            <a:noFill/>
          </a:ln>
        </p:spPr>
      </p:sp>
      <p:sp>
        <p:nvSpPr>
          <p:cNvPr id="1637" name="Freeform 1636"/>
          <p:cNvSpPr/>
          <p:nvPr/>
        </p:nvSpPr>
        <p:spPr>
          <a:xfrm>
            <a:off x="0" y="3495600"/>
            <a:ext cx="1935720" cy="3353040"/>
          </a:xfrm>
          <a:custGeom>
            <a:avLst/>
            <a:gdLst/>
            <a:ahLst/>
            <a:cxnLst/>
            <a:rect l="0" t="0" r="r" b="b"/>
            <a:pathLst>
              <a:path w="5377" h="9314">
                <a:moveTo>
                  <a:pt x="0" y="0"/>
                </a:moveTo>
                <a:lnTo>
                  <a:pt x="5377" y="9314"/>
                </a:lnTo>
                <a:lnTo>
                  <a:pt x="5291" y="9314"/>
                </a:lnTo>
                <a:lnTo>
                  <a:pt x="0" y="150"/>
                </a:lnTo>
                <a:lnTo>
                  <a:pt x="0" y="0"/>
                </a:lnTo>
                <a:close/>
              </a:path>
            </a:pathLst>
          </a:custGeom>
          <a:solidFill>
            <a:srgbClr val="3DB1AF"/>
          </a:solidFill>
          <a:ln w="0">
            <a:noFill/>
          </a:ln>
        </p:spPr>
      </p:sp>
      <p:sp>
        <p:nvSpPr>
          <p:cNvPr id="1638" name="Freeform 1637"/>
          <p:cNvSpPr/>
          <p:nvPr/>
        </p:nvSpPr>
        <p:spPr>
          <a:xfrm>
            <a:off x="0" y="3549600"/>
            <a:ext cx="1904760" cy="3299040"/>
          </a:xfrm>
          <a:custGeom>
            <a:avLst/>
            <a:gdLst/>
            <a:ahLst/>
            <a:cxnLst/>
            <a:rect l="0" t="0" r="r" b="b"/>
            <a:pathLst>
              <a:path w="5291" h="9164">
                <a:moveTo>
                  <a:pt x="0" y="0"/>
                </a:moveTo>
                <a:lnTo>
                  <a:pt x="5291" y="9164"/>
                </a:lnTo>
                <a:lnTo>
                  <a:pt x="5204" y="9164"/>
                </a:lnTo>
                <a:lnTo>
                  <a:pt x="0" y="150"/>
                </a:lnTo>
                <a:lnTo>
                  <a:pt x="0" y="0"/>
                </a:lnTo>
                <a:close/>
              </a:path>
            </a:pathLst>
          </a:custGeom>
          <a:solidFill>
            <a:srgbClr val="3EB2B0"/>
          </a:solidFill>
          <a:ln w="0">
            <a:noFill/>
          </a:ln>
        </p:spPr>
      </p:sp>
      <p:sp>
        <p:nvSpPr>
          <p:cNvPr id="1639" name="Freeform 1638"/>
          <p:cNvSpPr/>
          <p:nvPr/>
        </p:nvSpPr>
        <p:spPr>
          <a:xfrm>
            <a:off x="0" y="3603600"/>
            <a:ext cx="1873440" cy="3245040"/>
          </a:xfrm>
          <a:custGeom>
            <a:avLst/>
            <a:gdLst/>
            <a:ahLst/>
            <a:cxnLst/>
            <a:rect l="0" t="0" r="r" b="b"/>
            <a:pathLst>
              <a:path w="5204" h="9014">
                <a:moveTo>
                  <a:pt x="0" y="0"/>
                </a:moveTo>
                <a:lnTo>
                  <a:pt x="5204" y="9014"/>
                </a:lnTo>
                <a:lnTo>
                  <a:pt x="5117" y="9014"/>
                </a:lnTo>
                <a:lnTo>
                  <a:pt x="0" y="151"/>
                </a:lnTo>
                <a:lnTo>
                  <a:pt x="0" y="0"/>
                </a:lnTo>
                <a:close/>
              </a:path>
            </a:pathLst>
          </a:custGeom>
          <a:solidFill>
            <a:srgbClr val="3EB3B1"/>
          </a:solidFill>
          <a:ln w="0">
            <a:noFill/>
          </a:ln>
        </p:spPr>
      </p:sp>
      <p:sp>
        <p:nvSpPr>
          <p:cNvPr id="1640" name="Freeform 1639"/>
          <p:cNvSpPr/>
          <p:nvPr/>
        </p:nvSpPr>
        <p:spPr>
          <a:xfrm>
            <a:off x="0" y="3657960"/>
            <a:ext cx="1842120" cy="3190680"/>
          </a:xfrm>
          <a:custGeom>
            <a:avLst/>
            <a:gdLst/>
            <a:ahLst/>
            <a:cxnLst/>
            <a:rect l="0" t="0" r="r" b="b"/>
            <a:pathLst>
              <a:path w="5117" h="8863">
                <a:moveTo>
                  <a:pt x="0" y="0"/>
                </a:moveTo>
                <a:lnTo>
                  <a:pt x="5117" y="8863"/>
                </a:lnTo>
                <a:lnTo>
                  <a:pt x="5031" y="8863"/>
                </a:lnTo>
                <a:lnTo>
                  <a:pt x="0" y="150"/>
                </a:lnTo>
                <a:lnTo>
                  <a:pt x="0" y="0"/>
                </a:lnTo>
                <a:close/>
              </a:path>
            </a:pathLst>
          </a:custGeom>
          <a:solidFill>
            <a:srgbClr val="3EB4B2"/>
          </a:solidFill>
          <a:ln w="0">
            <a:noFill/>
          </a:ln>
        </p:spPr>
      </p:sp>
      <p:sp>
        <p:nvSpPr>
          <p:cNvPr id="1641" name="Freeform 1640"/>
          <p:cNvSpPr/>
          <p:nvPr/>
        </p:nvSpPr>
        <p:spPr>
          <a:xfrm>
            <a:off x="0" y="3711960"/>
            <a:ext cx="1811160" cy="3136680"/>
          </a:xfrm>
          <a:custGeom>
            <a:avLst/>
            <a:gdLst/>
            <a:ahLst/>
            <a:cxnLst/>
            <a:rect l="0" t="0" r="r" b="b"/>
            <a:pathLst>
              <a:path w="5031" h="8713">
                <a:moveTo>
                  <a:pt x="0" y="0"/>
                </a:moveTo>
                <a:lnTo>
                  <a:pt x="5031" y="8713"/>
                </a:lnTo>
                <a:lnTo>
                  <a:pt x="4944" y="8713"/>
                </a:lnTo>
                <a:lnTo>
                  <a:pt x="0" y="150"/>
                </a:lnTo>
                <a:lnTo>
                  <a:pt x="0" y="0"/>
                </a:lnTo>
                <a:close/>
              </a:path>
            </a:pathLst>
          </a:custGeom>
          <a:solidFill>
            <a:srgbClr val="3FB4B3"/>
          </a:solidFill>
          <a:ln w="0">
            <a:noFill/>
          </a:ln>
        </p:spPr>
      </p:sp>
      <p:sp>
        <p:nvSpPr>
          <p:cNvPr id="1642" name="Freeform 1641"/>
          <p:cNvSpPr/>
          <p:nvPr/>
        </p:nvSpPr>
        <p:spPr>
          <a:xfrm>
            <a:off x="0" y="3765960"/>
            <a:ext cx="1779840" cy="3082680"/>
          </a:xfrm>
          <a:custGeom>
            <a:avLst/>
            <a:gdLst/>
            <a:ahLst/>
            <a:cxnLst/>
            <a:rect l="0" t="0" r="r" b="b"/>
            <a:pathLst>
              <a:path w="4944" h="8563">
                <a:moveTo>
                  <a:pt x="0" y="0"/>
                </a:moveTo>
                <a:lnTo>
                  <a:pt x="4944" y="8563"/>
                </a:lnTo>
                <a:lnTo>
                  <a:pt x="4857" y="8563"/>
                </a:lnTo>
                <a:lnTo>
                  <a:pt x="0" y="150"/>
                </a:lnTo>
                <a:lnTo>
                  <a:pt x="0" y="0"/>
                </a:lnTo>
                <a:close/>
              </a:path>
            </a:pathLst>
          </a:custGeom>
          <a:solidFill>
            <a:srgbClr val="3FB5B4"/>
          </a:solidFill>
          <a:ln w="0">
            <a:noFill/>
          </a:ln>
        </p:spPr>
      </p:sp>
      <p:sp>
        <p:nvSpPr>
          <p:cNvPr id="1643" name="Freeform 1642"/>
          <p:cNvSpPr/>
          <p:nvPr/>
        </p:nvSpPr>
        <p:spPr>
          <a:xfrm>
            <a:off x="0" y="3819960"/>
            <a:ext cx="1748520" cy="3028680"/>
          </a:xfrm>
          <a:custGeom>
            <a:avLst/>
            <a:gdLst/>
            <a:ahLst/>
            <a:cxnLst/>
            <a:rect l="0" t="0" r="r" b="b"/>
            <a:pathLst>
              <a:path w="4857" h="8413">
                <a:moveTo>
                  <a:pt x="0" y="0"/>
                </a:moveTo>
                <a:lnTo>
                  <a:pt x="4857" y="8413"/>
                </a:lnTo>
                <a:lnTo>
                  <a:pt x="4770" y="8413"/>
                </a:lnTo>
                <a:lnTo>
                  <a:pt x="0" y="150"/>
                </a:lnTo>
                <a:lnTo>
                  <a:pt x="0" y="0"/>
                </a:lnTo>
                <a:close/>
              </a:path>
            </a:pathLst>
          </a:custGeom>
          <a:solidFill>
            <a:srgbClr val="3FB6B5"/>
          </a:solidFill>
          <a:ln w="0">
            <a:noFill/>
          </a:ln>
        </p:spPr>
      </p:sp>
      <p:sp>
        <p:nvSpPr>
          <p:cNvPr id="1644" name="Freeform 1643"/>
          <p:cNvSpPr/>
          <p:nvPr/>
        </p:nvSpPr>
        <p:spPr>
          <a:xfrm>
            <a:off x="0" y="3873960"/>
            <a:ext cx="1717200" cy="2974680"/>
          </a:xfrm>
          <a:custGeom>
            <a:avLst/>
            <a:gdLst/>
            <a:ahLst/>
            <a:cxnLst/>
            <a:rect l="0" t="0" r="r" b="b"/>
            <a:pathLst>
              <a:path w="4770" h="8263">
                <a:moveTo>
                  <a:pt x="0" y="0"/>
                </a:moveTo>
                <a:lnTo>
                  <a:pt x="4770" y="8263"/>
                </a:lnTo>
                <a:lnTo>
                  <a:pt x="4684" y="8263"/>
                </a:lnTo>
                <a:lnTo>
                  <a:pt x="0" y="151"/>
                </a:lnTo>
                <a:lnTo>
                  <a:pt x="0" y="0"/>
                </a:lnTo>
                <a:close/>
              </a:path>
            </a:pathLst>
          </a:custGeom>
          <a:solidFill>
            <a:srgbClr val="40B7B6"/>
          </a:solidFill>
          <a:ln w="0">
            <a:noFill/>
          </a:ln>
        </p:spPr>
      </p:sp>
      <p:sp>
        <p:nvSpPr>
          <p:cNvPr id="1645" name="Freeform 1644"/>
          <p:cNvSpPr/>
          <p:nvPr/>
        </p:nvSpPr>
        <p:spPr>
          <a:xfrm>
            <a:off x="0" y="3928320"/>
            <a:ext cx="1686240" cy="2920320"/>
          </a:xfrm>
          <a:custGeom>
            <a:avLst/>
            <a:gdLst/>
            <a:ahLst/>
            <a:cxnLst/>
            <a:rect l="0" t="0" r="r" b="b"/>
            <a:pathLst>
              <a:path w="4684" h="8112">
                <a:moveTo>
                  <a:pt x="0" y="0"/>
                </a:moveTo>
                <a:lnTo>
                  <a:pt x="4684" y="8112"/>
                </a:lnTo>
                <a:lnTo>
                  <a:pt x="4597" y="8112"/>
                </a:lnTo>
                <a:lnTo>
                  <a:pt x="0" y="150"/>
                </a:lnTo>
                <a:lnTo>
                  <a:pt x="0" y="0"/>
                </a:lnTo>
                <a:close/>
              </a:path>
            </a:pathLst>
          </a:custGeom>
          <a:solidFill>
            <a:srgbClr val="40B8B7"/>
          </a:solidFill>
          <a:ln w="0">
            <a:noFill/>
          </a:ln>
        </p:spPr>
      </p:sp>
      <p:sp>
        <p:nvSpPr>
          <p:cNvPr id="1646" name="Freeform 1645"/>
          <p:cNvSpPr/>
          <p:nvPr/>
        </p:nvSpPr>
        <p:spPr>
          <a:xfrm>
            <a:off x="0" y="3982320"/>
            <a:ext cx="1654920" cy="2866320"/>
          </a:xfrm>
          <a:custGeom>
            <a:avLst/>
            <a:gdLst/>
            <a:ahLst/>
            <a:cxnLst/>
            <a:rect l="0" t="0" r="r" b="b"/>
            <a:pathLst>
              <a:path w="4597" h="7962">
                <a:moveTo>
                  <a:pt x="0" y="0"/>
                </a:moveTo>
                <a:lnTo>
                  <a:pt x="4597" y="7962"/>
                </a:lnTo>
                <a:lnTo>
                  <a:pt x="4510" y="7962"/>
                </a:lnTo>
                <a:lnTo>
                  <a:pt x="0" y="150"/>
                </a:lnTo>
                <a:lnTo>
                  <a:pt x="0" y="0"/>
                </a:lnTo>
                <a:close/>
              </a:path>
            </a:pathLst>
          </a:custGeom>
          <a:solidFill>
            <a:srgbClr val="40B9B8"/>
          </a:solidFill>
          <a:ln w="0">
            <a:noFill/>
          </a:ln>
        </p:spPr>
      </p:sp>
      <p:sp>
        <p:nvSpPr>
          <p:cNvPr id="1647" name="Freeform 1646"/>
          <p:cNvSpPr/>
          <p:nvPr/>
        </p:nvSpPr>
        <p:spPr>
          <a:xfrm>
            <a:off x="0" y="4036320"/>
            <a:ext cx="1623600" cy="2812320"/>
          </a:xfrm>
          <a:custGeom>
            <a:avLst/>
            <a:gdLst/>
            <a:ahLst/>
            <a:cxnLst/>
            <a:rect l="0" t="0" r="r" b="b"/>
            <a:pathLst>
              <a:path w="4510" h="7812">
                <a:moveTo>
                  <a:pt x="0" y="0"/>
                </a:moveTo>
                <a:lnTo>
                  <a:pt x="4510" y="7812"/>
                </a:lnTo>
                <a:lnTo>
                  <a:pt x="4423" y="7812"/>
                </a:lnTo>
                <a:lnTo>
                  <a:pt x="0" y="150"/>
                </a:lnTo>
                <a:lnTo>
                  <a:pt x="0" y="0"/>
                </a:lnTo>
                <a:close/>
              </a:path>
            </a:pathLst>
          </a:custGeom>
          <a:solidFill>
            <a:srgbClr val="41BAB8"/>
          </a:solidFill>
          <a:ln w="0">
            <a:noFill/>
          </a:ln>
        </p:spPr>
      </p:sp>
      <p:sp>
        <p:nvSpPr>
          <p:cNvPr id="1648" name="Freeform 1647"/>
          <p:cNvSpPr/>
          <p:nvPr/>
        </p:nvSpPr>
        <p:spPr>
          <a:xfrm>
            <a:off x="0" y="4090320"/>
            <a:ext cx="1592280" cy="2758320"/>
          </a:xfrm>
          <a:custGeom>
            <a:avLst/>
            <a:gdLst/>
            <a:ahLst/>
            <a:cxnLst/>
            <a:rect l="0" t="0" r="r" b="b"/>
            <a:pathLst>
              <a:path w="4423" h="7662">
                <a:moveTo>
                  <a:pt x="0" y="0"/>
                </a:moveTo>
                <a:lnTo>
                  <a:pt x="4423" y="7662"/>
                </a:lnTo>
                <a:lnTo>
                  <a:pt x="4337" y="7662"/>
                </a:lnTo>
                <a:lnTo>
                  <a:pt x="0" y="151"/>
                </a:lnTo>
                <a:lnTo>
                  <a:pt x="0" y="0"/>
                </a:lnTo>
                <a:close/>
              </a:path>
            </a:pathLst>
          </a:custGeom>
          <a:solidFill>
            <a:srgbClr val="41BBB9"/>
          </a:solidFill>
          <a:ln w="0">
            <a:noFill/>
          </a:ln>
        </p:spPr>
      </p:sp>
      <p:sp>
        <p:nvSpPr>
          <p:cNvPr id="1649" name="Freeform 1648"/>
          <p:cNvSpPr/>
          <p:nvPr/>
        </p:nvSpPr>
        <p:spPr>
          <a:xfrm>
            <a:off x="0" y="4144320"/>
            <a:ext cx="1561320" cy="2704320"/>
          </a:xfrm>
          <a:custGeom>
            <a:avLst/>
            <a:gdLst/>
            <a:ahLst/>
            <a:cxnLst/>
            <a:rect l="0" t="0" r="r" b="b"/>
            <a:pathLst>
              <a:path w="4337" h="7512">
                <a:moveTo>
                  <a:pt x="0" y="0"/>
                </a:moveTo>
                <a:lnTo>
                  <a:pt x="4337" y="7512"/>
                </a:lnTo>
                <a:lnTo>
                  <a:pt x="4250" y="7512"/>
                </a:lnTo>
                <a:lnTo>
                  <a:pt x="0" y="151"/>
                </a:lnTo>
                <a:lnTo>
                  <a:pt x="0" y="0"/>
                </a:lnTo>
                <a:close/>
              </a:path>
            </a:pathLst>
          </a:custGeom>
          <a:solidFill>
            <a:srgbClr val="41BCBA"/>
          </a:solidFill>
          <a:ln w="0">
            <a:noFill/>
          </a:ln>
        </p:spPr>
      </p:sp>
      <p:sp>
        <p:nvSpPr>
          <p:cNvPr id="1650" name="Freeform 1649"/>
          <p:cNvSpPr/>
          <p:nvPr/>
        </p:nvSpPr>
        <p:spPr>
          <a:xfrm>
            <a:off x="0" y="4198680"/>
            <a:ext cx="1530000" cy="2649960"/>
          </a:xfrm>
          <a:custGeom>
            <a:avLst/>
            <a:gdLst/>
            <a:ahLst/>
            <a:cxnLst/>
            <a:rect l="0" t="0" r="r" b="b"/>
            <a:pathLst>
              <a:path w="4250" h="7361">
                <a:moveTo>
                  <a:pt x="0" y="0"/>
                </a:moveTo>
                <a:lnTo>
                  <a:pt x="4250" y="7361"/>
                </a:lnTo>
                <a:lnTo>
                  <a:pt x="4163" y="7361"/>
                </a:lnTo>
                <a:lnTo>
                  <a:pt x="0" y="150"/>
                </a:lnTo>
                <a:lnTo>
                  <a:pt x="0" y="0"/>
                </a:lnTo>
                <a:close/>
              </a:path>
            </a:pathLst>
          </a:custGeom>
          <a:solidFill>
            <a:srgbClr val="41BDBB"/>
          </a:solidFill>
          <a:ln w="0">
            <a:noFill/>
          </a:ln>
        </p:spPr>
      </p:sp>
      <p:sp>
        <p:nvSpPr>
          <p:cNvPr id="1651" name="Freeform 1650"/>
          <p:cNvSpPr/>
          <p:nvPr/>
        </p:nvSpPr>
        <p:spPr>
          <a:xfrm>
            <a:off x="0" y="4252680"/>
            <a:ext cx="1498680" cy="2595960"/>
          </a:xfrm>
          <a:custGeom>
            <a:avLst/>
            <a:gdLst/>
            <a:ahLst/>
            <a:cxnLst/>
            <a:rect l="0" t="0" r="r" b="b"/>
            <a:pathLst>
              <a:path w="4163" h="7211">
                <a:moveTo>
                  <a:pt x="0" y="0"/>
                </a:moveTo>
                <a:lnTo>
                  <a:pt x="4163" y="7211"/>
                </a:lnTo>
                <a:lnTo>
                  <a:pt x="4077" y="7211"/>
                </a:lnTo>
                <a:lnTo>
                  <a:pt x="0" y="150"/>
                </a:lnTo>
                <a:lnTo>
                  <a:pt x="0" y="0"/>
                </a:lnTo>
                <a:close/>
              </a:path>
            </a:pathLst>
          </a:custGeom>
          <a:solidFill>
            <a:srgbClr val="42BEBC"/>
          </a:solidFill>
          <a:ln w="0">
            <a:noFill/>
          </a:ln>
        </p:spPr>
      </p:sp>
      <p:sp>
        <p:nvSpPr>
          <p:cNvPr id="1652" name="Freeform 1651"/>
          <p:cNvSpPr/>
          <p:nvPr/>
        </p:nvSpPr>
        <p:spPr>
          <a:xfrm>
            <a:off x="0" y="4306680"/>
            <a:ext cx="1467720" cy="2541960"/>
          </a:xfrm>
          <a:custGeom>
            <a:avLst/>
            <a:gdLst/>
            <a:ahLst/>
            <a:cxnLst/>
            <a:rect l="0" t="0" r="r" b="b"/>
            <a:pathLst>
              <a:path w="4077" h="7061">
                <a:moveTo>
                  <a:pt x="0" y="0"/>
                </a:moveTo>
                <a:lnTo>
                  <a:pt x="4077" y="7061"/>
                </a:lnTo>
                <a:lnTo>
                  <a:pt x="3990" y="7061"/>
                </a:lnTo>
                <a:lnTo>
                  <a:pt x="0" y="150"/>
                </a:lnTo>
                <a:lnTo>
                  <a:pt x="0" y="0"/>
                </a:lnTo>
                <a:close/>
              </a:path>
            </a:pathLst>
          </a:custGeom>
          <a:solidFill>
            <a:srgbClr val="42BEBD"/>
          </a:solidFill>
          <a:ln w="0">
            <a:noFill/>
          </a:ln>
        </p:spPr>
      </p:sp>
      <p:sp>
        <p:nvSpPr>
          <p:cNvPr id="1653" name="Freeform 1652"/>
          <p:cNvSpPr/>
          <p:nvPr/>
        </p:nvSpPr>
        <p:spPr>
          <a:xfrm>
            <a:off x="0" y="4360680"/>
            <a:ext cx="1436400" cy="2487960"/>
          </a:xfrm>
          <a:custGeom>
            <a:avLst/>
            <a:gdLst/>
            <a:ahLst/>
            <a:cxnLst/>
            <a:rect l="0" t="0" r="r" b="b"/>
            <a:pathLst>
              <a:path w="3990" h="6911">
                <a:moveTo>
                  <a:pt x="0" y="0"/>
                </a:moveTo>
                <a:lnTo>
                  <a:pt x="3990" y="6911"/>
                </a:lnTo>
                <a:lnTo>
                  <a:pt x="3903" y="6911"/>
                </a:lnTo>
                <a:lnTo>
                  <a:pt x="0" y="151"/>
                </a:lnTo>
                <a:lnTo>
                  <a:pt x="0" y="0"/>
                </a:lnTo>
                <a:close/>
              </a:path>
            </a:pathLst>
          </a:custGeom>
          <a:solidFill>
            <a:srgbClr val="42BFBE"/>
          </a:solidFill>
          <a:ln w="0">
            <a:noFill/>
          </a:ln>
        </p:spPr>
      </p:sp>
      <p:sp>
        <p:nvSpPr>
          <p:cNvPr id="1654" name="Freeform 1653"/>
          <p:cNvSpPr/>
          <p:nvPr/>
        </p:nvSpPr>
        <p:spPr>
          <a:xfrm>
            <a:off x="0" y="4415040"/>
            <a:ext cx="1405080" cy="2433600"/>
          </a:xfrm>
          <a:custGeom>
            <a:avLst/>
            <a:gdLst/>
            <a:ahLst/>
            <a:cxnLst/>
            <a:rect l="0" t="0" r="r" b="b"/>
            <a:pathLst>
              <a:path w="3903" h="6760">
                <a:moveTo>
                  <a:pt x="0" y="0"/>
                </a:moveTo>
                <a:lnTo>
                  <a:pt x="3903" y="6760"/>
                </a:lnTo>
                <a:lnTo>
                  <a:pt x="3816" y="6760"/>
                </a:lnTo>
                <a:lnTo>
                  <a:pt x="0" y="150"/>
                </a:lnTo>
                <a:lnTo>
                  <a:pt x="0" y="0"/>
                </a:lnTo>
                <a:close/>
              </a:path>
            </a:pathLst>
          </a:custGeom>
          <a:solidFill>
            <a:srgbClr val="43C0BF"/>
          </a:solidFill>
          <a:ln w="0">
            <a:noFill/>
          </a:ln>
        </p:spPr>
      </p:sp>
      <p:sp>
        <p:nvSpPr>
          <p:cNvPr id="1655" name="Freeform 1654"/>
          <p:cNvSpPr/>
          <p:nvPr/>
        </p:nvSpPr>
        <p:spPr>
          <a:xfrm>
            <a:off x="0" y="4469040"/>
            <a:ext cx="1373760" cy="2379600"/>
          </a:xfrm>
          <a:custGeom>
            <a:avLst/>
            <a:gdLst/>
            <a:ahLst/>
            <a:cxnLst/>
            <a:rect l="0" t="0" r="r" b="b"/>
            <a:pathLst>
              <a:path w="3816" h="6610">
                <a:moveTo>
                  <a:pt x="0" y="0"/>
                </a:moveTo>
                <a:lnTo>
                  <a:pt x="3816" y="6610"/>
                </a:lnTo>
                <a:lnTo>
                  <a:pt x="3730" y="6610"/>
                </a:lnTo>
                <a:lnTo>
                  <a:pt x="0" y="150"/>
                </a:lnTo>
                <a:lnTo>
                  <a:pt x="0" y="0"/>
                </a:lnTo>
                <a:close/>
              </a:path>
            </a:pathLst>
          </a:custGeom>
          <a:solidFill>
            <a:srgbClr val="43C1C0"/>
          </a:solidFill>
          <a:ln w="0">
            <a:noFill/>
          </a:ln>
        </p:spPr>
      </p:sp>
      <p:sp>
        <p:nvSpPr>
          <p:cNvPr id="1656" name="Freeform 1655"/>
          <p:cNvSpPr/>
          <p:nvPr/>
        </p:nvSpPr>
        <p:spPr>
          <a:xfrm>
            <a:off x="0" y="4523040"/>
            <a:ext cx="1342800" cy="2325600"/>
          </a:xfrm>
          <a:custGeom>
            <a:avLst/>
            <a:gdLst/>
            <a:ahLst/>
            <a:cxnLst/>
            <a:rect l="0" t="0" r="r" b="b"/>
            <a:pathLst>
              <a:path w="3730" h="6460">
                <a:moveTo>
                  <a:pt x="0" y="0"/>
                </a:moveTo>
                <a:lnTo>
                  <a:pt x="3730" y="6460"/>
                </a:lnTo>
                <a:lnTo>
                  <a:pt x="3643" y="6460"/>
                </a:lnTo>
                <a:lnTo>
                  <a:pt x="0" y="150"/>
                </a:lnTo>
                <a:lnTo>
                  <a:pt x="0" y="0"/>
                </a:lnTo>
                <a:close/>
              </a:path>
            </a:pathLst>
          </a:custGeom>
          <a:solidFill>
            <a:srgbClr val="43C2C1"/>
          </a:solidFill>
          <a:ln w="0">
            <a:noFill/>
          </a:ln>
        </p:spPr>
      </p:sp>
      <p:sp>
        <p:nvSpPr>
          <p:cNvPr id="1657" name="Freeform 1656"/>
          <p:cNvSpPr/>
          <p:nvPr/>
        </p:nvSpPr>
        <p:spPr>
          <a:xfrm>
            <a:off x="0" y="4577040"/>
            <a:ext cx="1311480" cy="2271600"/>
          </a:xfrm>
          <a:custGeom>
            <a:avLst/>
            <a:gdLst/>
            <a:ahLst/>
            <a:cxnLst/>
            <a:rect l="0" t="0" r="r" b="b"/>
            <a:pathLst>
              <a:path w="3643" h="6310">
                <a:moveTo>
                  <a:pt x="0" y="0"/>
                </a:moveTo>
                <a:lnTo>
                  <a:pt x="3643" y="6310"/>
                </a:lnTo>
                <a:lnTo>
                  <a:pt x="3556" y="6310"/>
                </a:lnTo>
                <a:lnTo>
                  <a:pt x="0" y="150"/>
                </a:lnTo>
                <a:lnTo>
                  <a:pt x="0" y="0"/>
                </a:lnTo>
                <a:close/>
              </a:path>
            </a:pathLst>
          </a:custGeom>
          <a:solidFill>
            <a:srgbClr val="44C3C1"/>
          </a:solidFill>
          <a:ln w="0">
            <a:noFill/>
          </a:ln>
        </p:spPr>
      </p:sp>
      <p:sp>
        <p:nvSpPr>
          <p:cNvPr id="1658" name="Freeform 1657"/>
          <p:cNvSpPr/>
          <p:nvPr/>
        </p:nvSpPr>
        <p:spPr>
          <a:xfrm>
            <a:off x="0" y="4631040"/>
            <a:ext cx="1280160" cy="2217600"/>
          </a:xfrm>
          <a:custGeom>
            <a:avLst/>
            <a:gdLst/>
            <a:ahLst/>
            <a:cxnLst/>
            <a:rect l="0" t="0" r="r" b="b"/>
            <a:pathLst>
              <a:path w="3556" h="6160">
                <a:moveTo>
                  <a:pt x="0" y="0"/>
                </a:moveTo>
                <a:lnTo>
                  <a:pt x="3556" y="6160"/>
                </a:lnTo>
                <a:lnTo>
                  <a:pt x="3470" y="6160"/>
                </a:lnTo>
                <a:lnTo>
                  <a:pt x="0" y="151"/>
                </a:lnTo>
                <a:lnTo>
                  <a:pt x="0" y="0"/>
                </a:lnTo>
                <a:close/>
              </a:path>
            </a:pathLst>
          </a:custGeom>
          <a:solidFill>
            <a:srgbClr val="44C4C2"/>
          </a:solidFill>
          <a:ln w="0">
            <a:noFill/>
          </a:ln>
        </p:spPr>
      </p:sp>
      <p:sp>
        <p:nvSpPr>
          <p:cNvPr id="1659" name="Freeform 1658"/>
          <p:cNvSpPr/>
          <p:nvPr/>
        </p:nvSpPr>
        <p:spPr>
          <a:xfrm>
            <a:off x="0" y="4685400"/>
            <a:ext cx="1249200" cy="2163240"/>
          </a:xfrm>
          <a:custGeom>
            <a:avLst/>
            <a:gdLst/>
            <a:ahLst/>
            <a:cxnLst/>
            <a:rect l="0" t="0" r="r" b="b"/>
            <a:pathLst>
              <a:path w="3470" h="6009">
                <a:moveTo>
                  <a:pt x="0" y="0"/>
                </a:moveTo>
                <a:lnTo>
                  <a:pt x="3470" y="6009"/>
                </a:lnTo>
                <a:lnTo>
                  <a:pt x="3383" y="6009"/>
                </a:lnTo>
                <a:lnTo>
                  <a:pt x="0" y="150"/>
                </a:lnTo>
                <a:lnTo>
                  <a:pt x="0" y="0"/>
                </a:lnTo>
                <a:close/>
              </a:path>
            </a:pathLst>
          </a:custGeom>
          <a:solidFill>
            <a:srgbClr val="44C5C3"/>
          </a:solidFill>
          <a:ln w="0">
            <a:noFill/>
          </a:ln>
        </p:spPr>
      </p:sp>
      <p:sp>
        <p:nvSpPr>
          <p:cNvPr id="1660" name="Freeform 1659"/>
          <p:cNvSpPr/>
          <p:nvPr/>
        </p:nvSpPr>
        <p:spPr>
          <a:xfrm>
            <a:off x="0" y="4739400"/>
            <a:ext cx="1217880" cy="2109240"/>
          </a:xfrm>
          <a:custGeom>
            <a:avLst/>
            <a:gdLst/>
            <a:ahLst/>
            <a:cxnLst/>
            <a:rect l="0" t="0" r="r" b="b"/>
            <a:pathLst>
              <a:path w="3383" h="5859">
                <a:moveTo>
                  <a:pt x="0" y="0"/>
                </a:moveTo>
                <a:lnTo>
                  <a:pt x="3383" y="5859"/>
                </a:lnTo>
                <a:lnTo>
                  <a:pt x="3296" y="5859"/>
                </a:lnTo>
                <a:lnTo>
                  <a:pt x="0" y="150"/>
                </a:lnTo>
                <a:lnTo>
                  <a:pt x="0" y="0"/>
                </a:lnTo>
                <a:close/>
              </a:path>
            </a:pathLst>
          </a:custGeom>
          <a:solidFill>
            <a:srgbClr val="45C6C4"/>
          </a:solidFill>
          <a:ln w="0">
            <a:noFill/>
          </a:ln>
        </p:spPr>
      </p:sp>
      <p:sp>
        <p:nvSpPr>
          <p:cNvPr id="1661" name="Freeform 1660"/>
          <p:cNvSpPr/>
          <p:nvPr/>
        </p:nvSpPr>
        <p:spPr>
          <a:xfrm>
            <a:off x="0" y="4793400"/>
            <a:ext cx="1186560" cy="2055240"/>
          </a:xfrm>
          <a:custGeom>
            <a:avLst/>
            <a:gdLst/>
            <a:ahLst/>
            <a:cxnLst/>
            <a:rect l="0" t="0" r="r" b="b"/>
            <a:pathLst>
              <a:path w="3296" h="5709">
                <a:moveTo>
                  <a:pt x="0" y="0"/>
                </a:moveTo>
                <a:lnTo>
                  <a:pt x="3296" y="5709"/>
                </a:lnTo>
                <a:lnTo>
                  <a:pt x="3209" y="5709"/>
                </a:lnTo>
                <a:lnTo>
                  <a:pt x="0" y="150"/>
                </a:lnTo>
                <a:lnTo>
                  <a:pt x="0" y="0"/>
                </a:lnTo>
                <a:close/>
              </a:path>
            </a:pathLst>
          </a:custGeom>
          <a:solidFill>
            <a:srgbClr val="45C7C5"/>
          </a:solidFill>
          <a:ln w="0">
            <a:noFill/>
          </a:ln>
        </p:spPr>
      </p:sp>
      <p:sp>
        <p:nvSpPr>
          <p:cNvPr id="1662" name="Freeform 1661"/>
          <p:cNvSpPr/>
          <p:nvPr/>
        </p:nvSpPr>
        <p:spPr>
          <a:xfrm>
            <a:off x="0" y="4847400"/>
            <a:ext cx="1155240" cy="2001240"/>
          </a:xfrm>
          <a:custGeom>
            <a:avLst/>
            <a:gdLst/>
            <a:ahLst/>
            <a:cxnLst/>
            <a:rect l="0" t="0" r="r" b="b"/>
            <a:pathLst>
              <a:path w="3209" h="5559">
                <a:moveTo>
                  <a:pt x="0" y="0"/>
                </a:moveTo>
                <a:lnTo>
                  <a:pt x="3209" y="5559"/>
                </a:lnTo>
                <a:lnTo>
                  <a:pt x="3123" y="5559"/>
                </a:lnTo>
                <a:lnTo>
                  <a:pt x="0" y="150"/>
                </a:lnTo>
                <a:lnTo>
                  <a:pt x="0" y="0"/>
                </a:lnTo>
                <a:close/>
              </a:path>
            </a:pathLst>
          </a:custGeom>
          <a:solidFill>
            <a:srgbClr val="45C8C6"/>
          </a:solidFill>
          <a:ln w="0">
            <a:noFill/>
          </a:ln>
        </p:spPr>
      </p:sp>
      <p:sp>
        <p:nvSpPr>
          <p:cNvPr id="1663" name="Freeform 1662"/>
          <p:cNvSpPr/>
          <p:nvPr/>
        </p:nvSpPr>
        <p:spPr>
          <a:xfrm>
            <a:off x="0" y="4901400"/>
            <a:ext cx="1124280" cy="1947240"/>
          </a:xfrm>
          <a:custGeom>
            <a:avLst/>
            <a:gdLst/>
            <a:ahLst/>
            <a:cxnLst/>
            <a:rect l="0" t="0" r="r" b="b"/>
            <a:pathLst>
              <a:path w="3123" h="5409">
                <a:moveTo>
                  <a:pt x="0" y="0"/>
                </a:moveTo>
                <a:lnTo>
                  <a:pt x="3123" y="5409"/>
                </a:lnTo>
                <a:lnTo>
                  <a:pt x="3036" y="5409"/>
                </a:lnTo>
                <a:lnTo>
                  <a:pt x="0" y="151"/>
                </a:lnTo>
                <a:lnTo>
                  <a:pt x="0" y="0"/>
                </a:lnTo>
                <a:close/>
              </a:path>
            </a:pathLst>
          </a:custGeom>
          <a:solidFill>
            <a:srgbClr val="46C8C7"/>
          </a:solidFill>
          <a:ln w="0">
            <a:noFill/>
          </a:ln>
        </p:spPr>
      </p:sp>
      <p:sp>
        <p:nvSpPr>
          <p:cNvPr id="1664" name="Freeform 1663"/>
          <p:cNvSpPr/>
          <p:nvPr/>
        </p:nvSpPr>
        <p:spPr>
          <a:xfrm>
            <a:off x="0" y="4955760"/>
            <a:ext cx="1092960" cy="1892880"/>
          </a:xfrm>
          <a:custGeom>
            <a:avLst/>
            <a:gdLst/>
            <a:ahLst/>
            <a:cxnLst/>
            <a:rect l="0" t="0" r="r" b="b"/>
            <a:pathLst>
              <a:path w="3036" h="5258">
                <a:moveTo>
                  <a:pt x="0" y="0"/>
                </a:moveTo>
                <a:lnTo>
                  <a:pt x="3036" y="5258"/>
                </a:lnTo>
                <a:lnTo>
                  <a:pt x="2949" y="5258"/>
                </a:lnTo>
                <a:lnTo>
                  <a:pt x="0" y="150"/>
                </a:lnTo>
                <a:lnTo>
                  <a:pt x="0" y="0"/>
                </a:lnTo>
                <a:close/>
              </a:path>
            </a:pathLst>
          </a:custGeom>
          <a:solidFill>
            <a:srgbClr val="46C9C8"/>
          </a:solidFill>
          <a:ln w="0">
            <a:noFill/>
          </a:ln>
        </p:spPr>
      </p:sp>
      <p:sp>
        <p:nvSpPr>
          <p:cNvPr id="1665" name="Freeform 1664"/>
          <p:cNvSpPr/>
          <p:nvPr/>
        </p:nvSpPr>
        <p:spPr>
          <a:xfrm>
            <a:off x="0" y="5009760"/>
            <a:ext cx="1061640" cy="1838880"/>
          </a:xfrm>
          <a:custGeom>
            <a:avLst/>
            <a:gdLst/>
            <a:ahLst/>
            <a:cxnLst/>
            <a:rect l="0" t="0" r="r" b="b"/>
            <a:pathLst>
              <a:path w="2949" h="5108">
                <a:moveTo>
                  <a:pt x="0" y="0"/>
                </a:moveTo>
                <a:lnTo>
                  <a:pt x="2949" y="5108"/>
                </a:lnTo>
                <a:lnTo>
                  <a:pt x="2862" y="5108"/>
                </a:lnTo>
                <a:lnTo>
                  <a:pt x="0" y="150"/>
                </a:lnTo>
                <a:lnTo>
                  <a:pt x="0" y="0"/>
                </a:lnTo>
                <a:close/>
              </a:path>
            </a:pathLst>
          </a:custGeom>
          <a:solidFill>
            <a:srgbClr val="46CAC9"/>
          </a:solidFill>
          <a:ln w="0">
            <a:noFill/>
          </a:ln>
        </p:spPr>
      </p:sp>
      <p:sp>
        <p:nvSpPr>
          <p:cNvPr id="1666" name="Freeform 1665"/>
          <p:cNvSpPr/>
          <p:nvPr/>
        </p:nvSpPr>
        <p:spPr>
          <a:xfrm>
            <a:off x="0" y="5063760"/>
            <a:ext cx="1030320" cy="1784880"/>
          </a:xfrm>
          <a:custGeom>
            <a:avLst/>
            <a:gdLst/>
            <a:ahLst/>
            <a:cxnLst/>
            <a:rect l="0" t="0" r="r" b="b"/>
            <a:pathLst>
              <a:path w="2862" h="4958">
                <a:moveTo>
                  <a:pt x="0" y="0"/>
                </a:moveTo>
                <a:lnTo>
                  <a:pt x="2862" y="4958"/>
                </a:lnTo>
                <a:lnTo>
                  <a:pt x="2776" y="4958"/>
                </a:lnTo>
                <a:lnTo>
                  <a:pt x="0" y="150"/>
                </a:lnTo>
                <a:lnTo>
                  <a:pt x="0" y="0"/>
                </a:lnTo>
                <a:close/>
              </a:path>
            </a:pathLst>
          </a:custGeom>
          <a:solidFill>
            <a:srgbClr val="47CBCA"/>
          </a:solidFill>
          <a:ln w="0">
            <a:noFill/>
          </a:ln>
        </p:spPr>
      </p:sp>
      <p:sp>
        <p:nvSpPr>
          <p:cNvPr id="1667" name="Freeform 1666"/>
          <p:cNvSpPr/>
          <p:nvPr/>
        </p:nvSpPr>
        <p:spPr>
          <a:xfrm>
            <a:off x="0" y="5117760"/>
            <a:ext cx="999360" cy="1730880"/>
          </a:xfrm>
          <a:custGeom>
            <a:avLst/>
            <a:gdLst/>
            <a:ahLst/>
            <a:cxnLst/>
            <a:rect l="0" t="0" r="r" b="b"/>
            <a:pathLst>
              <a:path w="2776" h="4808">
                <a:moveTo>
                  <a:pt x="0" y="0"/>
                </a:moveTo>
                <a:lnTo>
                  <a:pt x="2776" y="4808"/>
                </a:lnTo>
                <a:lnTo>
                  <a:pt x="2689" y="4808"/>
                </a:lnTo>
                <a:lnTo>
                  <a:pt x="0" y="150"/>
                </a:lnTo>
                <a:lnTo>
                  <a:pt x="0" y="0"/>
                </a:lnTo>
                <a:close/>
              </a:path>
            </a:pathLst>
          </a:custGeom>
          <a:solidFill>
            <a:srgbClr val="47CCCA"/>
          </a:solidFill>
          <a:ln w="0">
            <a:noFill/>
          </a:ln>
        </p:spPr>
      </p:sp>
      <p:sp>
        <p:nvSpPr>
          <p:cNvPr id="1668" name="Freeform 1667"/>
          <p:cNvSpPr/>
          <p:nvPr/>
        </p:nvSpPr>
        <p:spPr>
          <a:xfrm>
            <a:off x="0" y="5171760"/>
            <a:ext cx="968040" cy="1676880"/>
          </a:xfrm>
          <a:custGeom>
            <a:avLst/>
            <a:gdLst/>
            <a:ahLst/>
            <a:cxnLst/>
            <a:rect l="0" t="0" r="r" b="b"/>
            <a:pathLst>
              <a:path w="2689" h="4658">
                <a:moveTo>
                  <a:pt x="0" y="0"/>
                </a:moveTo>
                <a:lnTo>
                  <a:pt x="2689" y="4658"/>
                </a:lnTo>
                <a:lnTo>
                  <a:pt x="2602" y="4658"/>
                </a:lnTo>
                <a:lnTo>
                  <a:pt x="0" y="151"/>
                </a:lnTo>
                <a:lnTo>
                  <a:pt x="0" y="0"/>
                </a:lnTo>
                <a:close/>
              </a:path>
            </a:pathLst>
          </a:custGeom>
          <a:solidFill>
            <a:srgbClr val="47CDCB"/>
          </a:solidFill>
          <a:ln w="0">
            <a:noFill/>
          </a:ln>
        </p:spPr>
      </p:sp>
      <p:sp>
        <p:nvSpPr>
          <p:cNvPr id="1669" name="Freeform 1668"/>
          <p:cNvSpPr/>
          <p:nvPr/>
        </p:nvSpPr>
        <p:spPr>
          <a:xfrm>
            <a:off x="0" y="5226120"/>
            <a:ext cx="936720" cy="1622520"/>
          </a:xfrm>
          <a:custGeom>
            <a:avLst/>
            <a:gdLst/>
            <a:ahLst/>
            <a:cxnLst/>
            <a:rect l="0" t="0" r="r" b="b"/>
            <a:pathLst>
              <a:path w="2602" h="4507">
                <a:moveTo>
                  <a:pt x="0" y="0"/>
                </a:moveTo>
                <a:lnTo>
                  <a:pt x="2602" y="4507"/>
                </a:lnTo>
                <a:lnTo>
                  <a:pt x="2516" y="4507"/>
                </a:lnTo>
                <a:lnTo>
                  <a:pt x="0" y="150"/>
                </a:lnTo>
                <a:lnTo>
                  <a:pt x="0" y="0"/>
                </a:lnTo>
                <a:close/>
              </a:path>
            </a:pathLst>
          </a:custGeom>
          <a:solidFill>
            <a:srgbClr val="48CECC"/>
          </a:solidFill>
          <a:ln w="0">
            <a:noFill/>
          </a:ln>
        </p:spPr>
      </p:sp>
      <p:sp>
        <p:nvSpPr>
          <p:cNvPr id="1670" name="Freeform 1669"/>
          <p:cNvSpPr/>
          <p:nvPr/>
        </p:nvSpPr>
        <p:spPr>
          <a:xfrm>
            <a:off x="0" y="5280120"/>
            <a:ext cx="905760" cy="1568520"/>
          </a:xfrm>
          <a:custGeom>
            <a:avLst/>
            <a:gdLst/>
            <a:ahLst/>
            <a:cxnLst/>
            <a:rect l="0" t="0" r="r" b="b"/>
            <a:pathLst>
              <a:path w="2516" h="4357">
                <a:moveTo>
                  <a:pt x="0" y="0"/>
                </a:moveTo>
                <a:lnTo>
                  <a:pt x="2516" y="4357"/>
                </a:lnTo>
                <a:lnTo>
                  <a:pt x="2429" y="4357"/>
                </a:lnTo>
                <a:lnTo>
                  <a:pt x="0" y="150"/>
                </a:lnTo>
                <a:lnTo>
                  <a:pt x="0" y="0"/>
                </a:lnTo>
                <a:close/>
              </a:path>
            </a:pathLst>
          </a:custGeom>
          <a:solidFill>
            <a:srgbClr val="48CFCD"/>
          </a:solidFill>
          <a:ln w="0">
            <a:noFill/>
          </a:ln>
        </p:spPr>
      </p:sp>
      <p:sp>
        <p:nvSpPr>
          <p:cNvPr id="1671" name="Freeform 1670"/>
          <p:cNvSpPr/>
          <p:nvPr/>
        </p:nvSpPr>
        <p:spPr>
          <a:xfrm>
            <a:off x="0" y="5334120"/>
            <a:ext cx="874440" cy="1514520"/>
          </a:xfrm>
          <a:custGeom>
            <a:avLst/>
            <a:gdLst/>
            <a:ahLst/>
            <a:cxnLst/>
            <a:rect l="0" t="0" r="r" b="b"/>
            <a:pathLst>
              <a:path w="2429" h="4207">
                <a:moveTo>
                  <a:pt x="0" y="0"/>
                </a:moveTo>
                <a:lnTo>
                  <a:pt x="2429" y="4207"/>
                </a:lnTo>
                <a:lnTo>
                  <a:pt x="2342" y="4207"/>
                </a:lnTo>
                <a:lnTo>
                  <a:pt x="0" y="150"/>
                </a:lnTo>
                <a:lnTo>
                  <a:pt x="0" y="0"/>
                </a:lnTo>
                <a:close/>
              </a:path>
            </a:pathLst>
          </a:custGeom>
          <a:solidFill>
            <a:srgbClr val="48D0CE"/>
          </a:solidFill>
          <a:ln w="0">
            <a:noFill/>
          </a:ln>
        </p:spPr>
      </p:sp>
      <p:sp>
        <p:nvSpPr>
          <p:cNvPr id="1672" name="Freeform 1671"/>
          <p:cNvSpPr/>
          <p:nvPr/>
        </p:nvSpPr>
        <p:spPr>
          <a:xfrm>
            <a:off x="0" y="5388120"/>
            <a:ext cx="843120" cy="1460520"/>
          </a:xfrm>
          <a:custGeom>
            <a:avLst/>
            <a:gdLst/>
            <a:ahLst/>
            <a:cxnLst/>
            <a:rect l="0" t="0" r="r" b="b"/>
            <a:pathLst>
              <a:path w="2342" h="4057">
                <a:moveTo>
                  <a:pt x="0" y="0"/>
                </a:moveTo>
                <a:lnTo>
                  <a:pt x="2342" y="4057"/>
                </a:lnTo>
                <a:lnTo>
                  <a:pt x="2255" y="4057"/>
                </a:lnTo>
                <a:lnTo>
                  <a:pt x="0" y="151"/>
                </a:lnTo>
                <a:lnTo>
                  <a:pt x="0" y="0"/>
                </a:lnTo>
                <a:close/>
              </a:path>
            </a:pathLst>
          </a:custGeom>
          <a:solidFill>
            <a:srgbClr val="49D1CF"/>
          </a:solidFill>
          <a:ln w="0">
            <a:noFill/>
          </a:ln>
        </p:spPr>
      </p:sp>
      <p:sp>
        <p:nvSpPr>
          <p:cNvPr id="1673" name="Freeform 1672"/>
          <p:cNvSpPr/>
          <p:nvPr/>
        </p:nvSpPr>
        <p:spPr>
          <a:xfrm>
            <a:off x="0" y="5442480"/>
            <a:ext cx="811800" cy="1406160"/>
          </a:xfrm>
          <a:custGeom>
            <a:avLst/>
            <a:gdLst/>
            <a:ahLst/>
            <a:cxnLst/>
            <a:rect l="0" t="0" r="r" b="b"/>
            <a:pathLst>
              <a:path w="2255" h="3906">
                <a:moveTo>
                  <a:pt x="0" y="0"/>
                </a:moveTo>
                <a:lnTo>
                  <a:pt x="2255" y="3906"/>
                </a:lnTo>
                <a:lnTo>
                  <a:pt x="2169" y="3906"/>
                </a:lnTo>
                <a:lnTo>
                  <a:pt x="0" y="150"/>
                </a:lnTo>
                <a:lnTo>
                  <a:pt x="0" y="0"/>
                </a:lnTo>
                <a:close/>
              </a:path>
            </a:pathLst>
          </a:custGeom>
          <a:solidFill>
            <a:srgbClr val="49D2D0"/>
          </a:solidFill>
          <a:ln w="0">
            <a:noFill/>
          </a:ln>
        </p:spPr>
      </p:sp>
      <p:sp>
        <p:nvSpPr>
          <p:cNvPr id="1674" name="Freeform 1673"/>
          <p:cNvSpPr/>
          <p:nvPr/>
        </p:nvSpPr>
        <p:spPr>
          <a:xfrm>
            <a:off x="0" y="5496480"/>
            <a:ext cx="780840" cy="1352160"/>
          </a:xfrm>
          <a:custGeom>
            <a:avLst/>
            <a:gdLst/>
            <a:ahLst/>
            <a:cxnLst/>
            <a:rect l="0" t="0" r="r" b="b"/>
            <a:pathLst>
              <a:path w="2169" h="3756">
                <a:moveTo>
                  <a:pt x="0" y="0"/>
                </a:moveTo>
                <a:lnTo>
                  <a:pt x="2169" y="3756"/>
                </a:lnTo>
                <a:lnTo>
                  <a:pt x="2082" y="3756"/>
                </a:lnTo>
                <a:lnTo>
                  <a:pt x="0" y="150"/>
                </a:lnTo>
                <a:lnTo>
                  <a:pt x="0" y="0"/>
                </a:lnTo>
                <a:close/>
              </a:path>
            </a:pathLst>
          </a:custGeom>
          <a:solidFill>
            <a:srgbClr val="49D2D1"/>
          </a:solidFill>
          <a:ln w="0">
            <a:noFill/>
          </a:ln>
        </p:spPr>
      </p:sp>
      <p:sp>
        <p:nvSpPr>
          <p:cNvPr id="1675" name="Freeform 1674"/>
          <p:cNvSpPr/>
          <p:nvPr/>
        </p:nvSpPr>
        <p:spPr>
          <a:xfrm>
            <a:off x="0" y="5550480"/>
            <a:ext cx="749520" cy="1298160"/>
          </a:xfrm>
          <a:custGeom>
            <a:avLst/>
            <a:gdLst/>
            <a:ahLst/>
            <a:cxnLst/>
            <a:rect l="0" t="0" r="r" b="b"/>
            <a:pathLst>
              <a:path w="2082" h="3606">
                <a:moveTo>
                  <a:pt x="0" y="0"/>
                </a:moveTo>
                <a:lnTo>
                  <a:pt x="2082" y="3606"/>
                </a:lnTo>
                <a:lnTo>
                  <a:pt x="1995" y="3606"/>
                </a:lnTo>
                <a:lnTo>
                  <a:pt x="0" y="150"/>
                </a:lnTo>
                <a:lnTo>
                  <a:pt x="0" y="0"/>
                </a:lnTo>
                <a:close/>
              </a:path>
            </a:pathLst>
          </a:custGeom>
          <a:solidFill>
            <a:srgbClr val="49D3D2"/>
          </a:solidFill>
          <a:ln w="0">
            <a:noFill/>
          </a:ln>
        </p:spPr>
      </p:sp>
      <p:sp>
        <p:nvSpPr>
          <p:cNvPr id="1676" name="Freeform 1675"/>
          <p:cNvSpPr/>
          <p:nvPr/>
        </p:nvSpPr>
        <p:spPr>
          <a:xfrm>
            <a:off x="0" y="5604480"/>
            <a:ext cx="718200" cy="1244160"/>
          </a:xfrm>
          <a:custGeom>
            <a:avLst/>
            <a:gdLst/>
            <a:ahLst/>
            <a:cxnLst/>
            <a:rect l="0" t="0" r="r" b="b"/>
            <a:pathLst>
              <a:path w="1995" h="3456">
                <a:moveTo>
                  <a:pt x="0" y="0"/>
                </a:moveTo>
                <a:lnTo>
                  <a:pt x="1995" y="3456"/>
                </a:lnTo>
                <a:lnTo>
                  <a:pt x="1908" y="3456"/>
                </a:lnTo>
                <a:lnTo>
                  <a:pt x="0" y="150"/>
                </a:lnTo>
                <a:lnTo>
                  <a:pt x="0" y="0"/>
                </a:lnTo>
                <a:close/>
              </a:path>
            </a:pathLst>
          </a:custGeom>
          <a:solidFill>
            <a:srgbClr val="4AD4D3"/>
          </a:solidFill>
          <a:ln w="0">
            <a:noFill/>
          </a:ln>
        </p:spPr>
      </p:sp>
      <p:sp>
        <p:nvSpPr>
          <p:cNvPr id="1677" name="Freeform 1676"/>
          <p:cNvSpPr/>
          <p:nvPr/>
        </p:nvSpPr>
        <p:spPr>
          <a:xfrm>
            <a:off x="0" y="5658480"/>
            <a:ext cx="686880" cy="1190160"/>
          </a:xfrm>
          <a:custGeom>
            <a:avLst/>
            <a:gdLst/>
            <a:ahLst/>
            <a:cxnLst/>
            <a:rect l="0" t="0" r="r" b="b"/>
            <a:pathLst>
              <a:path w="1908" h="3306">
                <a:moveTo>
                  <a:pt x="0" y="0"/>
                </a:moveTo>
                <a:lnTo>
                  <a:pt x="1908" y="3306"/>
                </a:lnTo>
                <a:lnTo>
                  <a:pt x="1822" y="3306"/>
                </a:lnTo>
                <a:lnTo>
                  <a:pt x="0" y="151"/>
                </a:lnTo>
                <a:lnTo>
                  <a:pt x="0" y="0"/>
                </a:lnTo>
                <a:close/>
              </a:path>
            </a:pathLst>
          </a:custGeom>
          <a:solidFill>
            <a:srgbClr val="4AD5D3"/>
          </a:solidFill>
          <a:ln w="0">
            <a:noFill/>
          </a:ln>
        </p:spPr>
      </p:sp>
      <p:sp>
        <p:nvSpPr>
          <p:cNvPr id="1678" name="Freeform 1677"/>
          <p:cNvSpPr/>
          <p:nvPr/>
        </p:nvSpPr>
        <p:spPr>
          <a:xfrm>
            <a:off x="0" y="5712840"/>
            <a:ext cx="655920" cy="1135800"/>
          </a:xfrm>
          <a:custGeom>
            <a:avLst/>
            <a:gdLst/>
            <a:ahLst/>
            <a:cxnLst/>
            <a:rect l="0" t="0" r="r" b="b"/>
            <a:pathLst>
              <a:path w="1822" h="3155">
                <a:moveTo>
                  <a:pt x="0" y="0"/>
                </a:moveTo>
                <a:lnTo>
                  <a:pt x="1822" y="3155"/>
                </a:lnTo>
                <a:lnTo>
                  <a:pt x="1735" y="3155"/>
                </a:lnTo>
                <a:lnTo>
                  <a:pt x="0" y="150"/>
                </a:lnTo>
                <a:lnTo>
                  <a:pt x="0" y="0"/>
                </a:lnTo>
                <a:close/>
              </a:path>
            </a:pathLst>
          </a:custGeom>
          <a:solidFill>
            <a:srgbClr val="4AD6D4"/>
          </a:solidFill>
          <a:ln w="0">
            <a:noFill/>
          </a:ln>
        </p:spPr>
      </p:sp>
      <p:sp>
        <p:nvSpPr>
          <p:cNvPr id="1679" name="Freeform 1678"/>
          <p:cNvSpPr/>
          <p:nvPr/>
        </p:nvSpPr>
        <p:spPr>
          <a:xfrm>
            <a:off x="0" y="5766840"/>
            <a:ext cx="624600" cy="1081800"/>
          </a:xfrm>
          <a:custGeom>
            <a:avLst/>
            <a:gdLst/>
            <a:ahLst/>
            <a:cxnLst/>
            <a:rect l="0" t="0" r="r" b="b"/>
            <a:pathLst>
              <a:path w="1735" h="3005">
                <a:moveTo>
                  <a:pt x="0" y="0"/>
                </a:moveTo>
                <a:lnTo>
                  <a:pt x="1735" y="3005"/>
                </a:lnTo>
                <a:lnTo>
                  <a:pt x="1648" y="3005"/>
                </a:lnTo>
                <a:lnTo>
                  <a:pt x="0" y="150"/>
                </a:lnTo>
                <a:lnTo>
                  <a:pt x="0" y="0"/>
                </a:lnTo>
                <a:close/>
              </a:path>
            </a:pathLst>
          </a:custGeom>
          <a:solidFill>
            <a:srgbClr val="4BD7D5"/>
          </a:solidFill>
          <a:ln w="0">
            <a:noFill/>
          </a:ln>
        </p:spPr>
      </p:sp>
      <p:sp>
        <p:nvSpPr>
          <p:cNvPr id="1680" name="Freeform 1679"/>
          <p:cNvSpPr/>
          <p:nvPr/>
        </p:nvSpPr>
        <p:spPr>
          <a:xfrm>
            <a:off x="0" y="5820840"/>
            <a:ext cx="593280" cy="1027800"/>
          </a:xfrm>
          <a:custGeom>
            <a:avLst/>
            <a:gdLst/>
            <a:ahLst/>
            <a:cxnLst/>
            <a:rect l="0" t="0" r="r" b="b"/>
            <a:pathLst>
              <a:path w="1648" h="2855">
                <a:moveTo>
                  <a:pt x="0" y="0"/>
                </a:moveTo>
                <a:lnTo>
                  <a:pt x="1648" y="2855"/>
                </a:lnTo>
                <a:lnTo>
                  <a:pt x="1562" y="2855"/>
                </a:lnTo>
                <a:lnTo>
                  <a:pt x="0" y="150"/>
                </a:lnTo>
                <a:lnTo>
                  <a:pt x="0" y="0"/>
                </a:lnTo>
                <a:close/>
              </a:path>
            </a:pathLst>
          </a:custGeom>
          <a:solidFill>
            <a:srgbClr val="4BD8D6"/>
          </a:solidFill>
          <a:ln w="0">
            <a:noFill/>
          </a:ln>
        </p:spPr>
      </p:sp>
      <p:sp>
        <p:nvSpPr>
          <p:cNvPr id="1681" name="Freeform 1680"/>
          <p:cNvSpPr/>
          <p:nvPr/>
        </p:nvSpPr>
        <p:spPr>
          <a:xfrm>
            <a:off x="0" y="5874840"/>
            <a:ext cx="562320" cy="973800"/>
          </a:xfrm>
          <a:custGeom>
            <a:avLst/>
            <a:gdLst/>
            <a:ahLst/>
            <a:cxnLst/>
            <a:rect l="0" t="0" r="r" b="b"/>
            <a:pathLst>
              <a:path w="1562" h="2705">
                <a:moveTo>
                  <a:pt x="0" y="0"/>
                </a:moveTo>
                <a:lnTo>
                  <a:pt x="1562" y="2705"/>
                </a:lnTo>
                <a:lnTo>
                  <a:pt x="1475" y="2705"/>
                </a:lnTo>
                <a:lnTo>
                  <a:pt x="0" y="150"/>
                </a:lnTo>
                <a:lnTo>
                  <a:pt x="0" y="0"/>
                </a:lnTo>
                <a:close/>
              </a:path>
            </a:pathLst>
          </a:custGeom>
          <a:solidFill>
            <a:srgbClr val="4BD9D7"/>
          </a:solidFill>
          <a:ln w="0">
            <a:noFill/>
          </a:ln>
        </p:spPr>
      </p:sp>
      <p:sp>
        <p:nvSpPr>
          <p:cNvPr id="1682" name="Freeform 1681"/>
          <p:cNvSpPr/>
          <p:nvPr/>
        </p:nvSpPr>
        <p:spPr>
          <a:xfrm>
            <a:off x="0" y="5928840"/>
            <a:ext cx="531000" cy="919800"/>
          </a:xfrm>
          <a:custGeom>
            <a:avLst/>
            <a:gdLst/>
            <a:ahLst/>
            <a:cxnLst/>
            <a:rect l="0" t="0" r="r" b="b"/>
            <a:pathLst>
              <a:path w="1475" h="2555">
                <a:moveTo>
                  <a:pt x="0" y="0"/>
                </a:moveTo>
                <a:lnTo>
                  <a:pt x="1475" y="2555"/>
                </a:lnTo>
                <a:lnTo>
                  <a:pt x="1388" y="2555"/>
                </a:lnTo>
                <a:lnTo>
                  <a:pt x="0" y="152"/>
                </a:lnTo>
                <a:lnTo>
                  <a:pt x="0" y="0"/>
                </a:lnTo>
                <a:close/>
              </a:path>
            </a:pathLst>
          </a:custGeom>
          <a:solidFill>
            <a:srgbClr val="4CDAD8"/>
          </a:solidFill>
          <a:ln w="0">
            <a:noFill/>
          </a:ln>
        </p:spPr>
      </p:sp>
      <p:sp>
        <p:nvSpPr>
          <p:cNvPr id="1683" name="Freeform 1682"/>
          <p:cNvSpPr/>
          <p:nvPr/>
        </p:nvSpPr>
        <p:spPr>
          <a:xfrm>
            <a:off x="0" y="5983200"/>
            <a:ext cx="499680" cy="865440"/>
          </a:xfrm>
          <a:custGeom>
            <a:avLst/>
            <a:gdLst/>
            <a:ahLst/>
            <a:cxnLst/>
            <a:rect l="0" t="0" r="r" b="b"/>
            <a:pathLst>
              <a:path w="1388" h="2404">
                <a:moveTo>
                  <a:pt x="0" y="0"/>
                </a:moveTo>
                <a:lnTo>
                  <a:pt x="1388" y="2404"/>
                </a:lnTo>
                <a:lnTo>
                  <a:pt x="1301" y="2404"/>
                </a:lnTo>
                <a:lnTo>
                  <a:pt x="0" y="150"/>
                </a:lnTo>
                <a:lnTo>
                  <a:pt x="0" y="0"/>
                </a:lnTo>
                <a:close/>
              </a:path>
            </a:pathLst>
          </a:custGeom>
          <a:solidFill>
            <a:srgbClr val="4CDBD9"/>
          </a:solidFill>
          <a:ln w="0">
            <a:noFill/>
          </a:ln>
        </p:spPr>
      </p:sp>
      <p:sp>
        <p:nvSpPr>
          <p:cNvPr id="1684" name="Freeform 1683"/>
          <p:cNvSpPr/>
          <p:nvPr/>
        </p:nvSpPr>
        <p:spPr>
          <a:xfrm>
            <a:off x="0" y="6037200"/>
            <a:ext cx="468360" cy="811440"/>
          </a:xfrm>
          <a:custGeom>
            <a:avLst/>
            <a:gdLst/>
            <a:ahLst/>
            <a:cxnLst/>
            <a:rect l="0" t="0" r="r" b="b"/>
            <a:pathLst>
              <a:path w="1301" h="2254">
                <a:moveTo>
                  <a:pt x="0" y="0"/>
                </a:moveTo>
                <a:lnTo>
                  <a:pt x="1301" y="2254"/>
                </a:lnTo>
                <a:lnTo>
                  <a:pt x="1215" y="2254"/>
                </a:lnTo>
                <a:lnTo>
                  <a:pt x="0" y="151"/>
                </a:lnTo>
                <a:lnTo>
                  <a:pt x="0" y="0"/>
                </a:lnTo>
                <a:close/>
              </a:path>
            </a:pathLst>
          </a:custGeom>
          <a:solidFill>
            <a:srgbClr val="4CDCDA"/>
          </a:solidFill>
          <a:ln w="0">
            <a:noFill/>
          </a:ln>
        </p:spPr>
      </p:sp>
      <p:sp>
        <p:nvSpPr>
          <p:cNvPr id="1685" name="Freeform 1684"/>
          <p:cNvSpPr/>
          <p:nvPr/>
        </p:nvSpPr>
        <p:spPr>
          <a:xfrm>
            <a:off x="0" y="6091200"/>
            <a:ext cx="437400" cy="757440"/>
          </a:xfrm>
          <a:custGeom>
            <a:avLst/>
            <a:gdLst/>
            <a:ahLst/>
            <a:cxnLst/>
            <a:rect l="0" t="0" r="r" b="b"/>
            <a:pathLst>
              <a:path w="1215" h="2104">
                <a:moveTo>
                  <a:pt x="0" y="0"/>
                </a:moveTo>
                <a:lnTo>
                  <a:pt x="1215" y="2104"/>
                </a:lnTo>
                <a:lnTo>
                  <a:pt x="1128" y="2104"/>
                </a:lnTo>
                <a:lnTo>
                  <a:pt x="0" y="150"/>
                </a:lnTo>
                <a:lnTo>
                  <a:pt x="0" y="0"/>
                </a:lnTo>
                <a:close/>
              </a:path>
            </a:pathLst>
          </a:custGeom>
          <a:solidFill>
            <a:srgbClr val="4DDCDB"/>
          </a:solidFill>
          <a:ln w="0">
            <a:noFill/>
          </a:ln>
        </p:spPr>
      </p:sp>
      <p:sp>
        <p:nvSpPr>
          <p:cNvPr id="1686" name="Freeform 1685"/>
          <p:cNvSpPr/>
          <p:nvPr/>
        </p:nvSpPr>
        <p:spPr>
          <a:xfrm>
            <a:off x="0" y="6145200"/>
            <a:ext cx="406080" cy="703440"/>
          </a:xfrm>
          <a:custGeom>
            <a:avLst/>
            <a:gdLst/>
            <a:ahLst/>
            <a:cxnLst/>
            <a:rect l="0" t="0" r="r" b="b"/>
            <a:pathLst>
              <a:path w="1128" h="1954">
                <a:moveTo>
                  <a:pt x="0" y="0"/>
                </a:moveTo>
                <a:lnTo>
                  <a:pt x="1128" y="1954"/>
                </a:lnTo>
                <a:lnTo>
                  <a:pt x="1041" y="1954"/>
                </a:lnTo>
                <a:lnTo>
                  <a:pt x="0" y="151"/>
                </a:lnTo>
                <a:lnTo>
                  <a:pt x="0" y="0"/>
                </a:lnTo>
                <a:close/>
              </a:path>
            </a:pathLst>
          </a:custGeom>
          <a:solidFill>
            <a:srgbClr val="4DDDDC"/>
          </a:solidFill>
          <a:ln w="0">
            <a:noFill/>
          </a:ln>
        </p:spPr>
      </p:sp>
      <p:sp>
        <p:nvSpPr>
          <p:cNvPr id="1687" name="Freeform 1686"/>
          <p:cNvSpPr/>
          <p:nvPr/>
        </p:nvSpPr>
        <p:spPr>
          <a:xfrm>
            <a:off x="0" y="6199560"/>
            <a:ext cx="374760" cy="649080"/>
          </a:xfrm>
          <a:custGeom>
            <a:avLst/>
            <a:gdLst/>
            <a:ahLst/>
            <a:cxnLst/>
            <a:rect l="0" t="0" r="r" b="b"/>
            <a:pathLst>
              <a:path w="1041" h="1803">
                <a:moveTo>
                  <a:pt x="0" y="0"/>
                </a:moveTo>
                <a:lnTo>
                  <a:pt x="1041" y="1803"/>
                </a:lnTo>
                <a:lnTo>
                  <a:pt x="954" y="1803"/>
                </a:lnTo>
                <a:lnTo>
                  <a:pt x="0" y="150"/>
                </a:lnTo>
                <a:lnTo>
                  <a:pt x="0" y="0"/>
                </a:lnTo>
                <a:close/>
              </a:path>
            </a:pathLst>
          </a:custGeom>
          <a:solidFill>
            <a:srgbClr val="4DDEDC"/>
          </a:solidFill>
          <a:ln w="0">
            <a:noFill/>
          </a:ln>
        </p:spPr>
      </p:sp>
      <p:sp>
        <p:nvSpPr>
          <p:cNvPr id="1688" name="Freeform 1687"/>
          <p:cNvSpPr/>
          <p:nvPr/>
        </p:nvSpPr>
        <p:spPr>
          <a:xfrm>
            <a:off x="0" y="6253560"/>
            <a:ext cx="343440" cy="595080"/>
          </a:xfrm>
          <a:custGeom>
            <a:avLst/>
            <a:gdLst/>
            <a:ahLst/>
            <a:cxnLst/>
            <a:rect l="0" t="0" r="r" b="b"/>
            <a:pathLst>
              <a:path w="954" h="1653">
                <a:moveTo>
                  <a:pt x="0" y="0"/>
                </a:moveTo>
                <a:lnTo>
                  <a:pt x="954" y="1653"/>
                </a:lnTo>
                <a:lnTo>
                  <a:pt x="868" y="1653"/>
                </a:lnTo>
                <a:lnTo>
                  <a:pt x="0" y="150"/>
                </a:lnTo>
                <a:lnTo>
                  <a:pt x="0" y="0"/>
                </a:lnTo>
                <a:close/>
              </a:path>
            </a:pathLst>
          </a:custGeom>
          <a:solidFill>
            <a:srgbClr val="4EDFDD"/>
          </a:solidFill>
          <a:ln w="0">
            <a:noFill/>
          </a:ln>
        </p:spPr>
      </p:sp>
      <p:sp>
        <p:nvSpPr>
          <p:cNvPr id="1689" name="Freeform 1688"/>
          <p:cNvSpPr/>
          <p:nvPr/>
        </p:nvSpPr>
        <p:spPr>
          <a:xfrm>
            <a:off x="0" y="6307560"/>
            <a:ext cx="312480" cy="541080"/>
          </a:xfrm>
          <a:custGeom>
            <a:avLst/>
            <a:gdLst/>
            <a:ahLst/>
            <a:cxnLst/>
            <a:rect l="0" t="0" r="r" b="b"/>
            <a:pathLst>
              <a:path w="868" h="1503">
                <a:moveTo>
                  <a:pt x="0" y="0"/>
                </a:moveTo>
                <a:lnTo>
                  <a:pt x="868" y="1503"/>
                </a:lnTo>
                <a:lnTo>
                  <a:pt x="781" y="1503"/>
                </a:lnTo>
                <a:lnTo>
                  <a:pt x="0" y="150"/>
                </a:lnTo>
                <a:lnTo>
                  <a:pt x="0" y="0"/>
                </a:lnTo>
                <a:close/>
              </a:path>
            </a:pathLst>
          </a:custGeom>
          <a:solidFill>
            <a:srgbClr val="4EE0DE"/>
          </a:solidFill>
          <a:ln w="0">
            <a:noFill/>
          </a:ln>
        </p:spPr>
      </p:sp>
      <p:sp>
        <p:nvSpPr>
          <p:cNvPr id="1690" name="Freeform 1689"/>
          <p:cNvSpPr/>
          <p:nvPr/>
        </p:nvSpPr>
        <p:spPr>
          <a:xfrm>
            <a:off x="0" y="6361560"/>
            <a:ext cx="281160" cy="487080"/>
          </a:xfrm>
          <a:custGeom>
            <a:avLst/>
            <a:gdLst/>
            <a:ahLst/>
            <a:cxnLst/>
            <a:rect l="0" t="0" r="r" b="b"/>
            <a:pathLst>
              <a:path w="781" h="1353">
                <a:moveTo>
                  <a:pt x="0" y="0"/>
                </a:moveTo>
                <a:lnTo>
                  <a:pt x="781" y="1353"/>
                </a:lnTo>
                <a:lnTo>
                  <a:pt x="694" y="1353"/>
                </a:lnTo>
                <a:lnTo>
                  <a:pt x="0" y="150"/>
                </a:lnTo>
                <a:lnTo>
                  <a:pt x="0" y="0"/>
                </a:lnTo>
                <a:close/>
              </a:path>
            </a:pathLst>
          </a:custGeom>
          <a:solidFill>
            <a:srgbClr val="4EE1DF"/>
          </a:solidFill>
          <a:ln w="0">
            <a:noFill/>
          </a:ln>
        </p:spPr>
      </p:sp>
      <p:sp>
        <p:nvSpPr>
          <p:cNvPr id="1691" name="Freeform 1690"/>
          <p:cNvSpPr/>
          <p:nvPr/>
        </p:nvSpPr>
        <p:spPr>
          <a:xfrm>
            <a:off x="0" y="6415560"/>
            <a:ext cx="249840" cy="433080"/>
          </a:xfrm>
          <a:custGeom>
            <a:avLst/>
            <a:gdLst/>
            <a:ahLst/>
            <a:cxnLst/>
            <a:rect l="0" t="0" r="r" b="b"/>
            <a:pathLst>
              <a:path w="694" h="1203">
                <a:moveTo>
                  <a:pt x="0" y="0"/>
                </a:moveTo>
                <a:lnTo>
                  <a:pt x="694" y="1203"/>
                </a:lnTo>
                <a:lnTo>
                  <a:pt x="608" y="1203"/>
                </a:lnTo>
                <a:lnTo>
                  <a:pt x="0" y="151"/>
                </a:lnTo>
                <a:lnTo>
                  <a:pt x="0" y="0"/>
                </a:lnTo>
                <a:close/>
              </a:path>
            </a:pathLst>
          </a:custGeom>
          <a:solidFill>
            <a:srgbClr val="4FE2E0"/>
          </a:solidFill>
          <a:ln w="0">
            <a:noFill/>
          </a:ln>
        </p:spPr>
      </p:sp>
      <p:sp>
        <p:nvSpPr>
          <p:cNvPr id="1692" name="Freeform 1691"/>
          <p:cNvSpPr/>
          <p:nvPr/>
        </p:nvSpPr>
        <p:spPr>
          <a:xfrm>
            <a:off x="0" y="6469920"/>
            <a:ext cx="218880" cy="378720"/>
          </a:xfrm>
          <a:custGeom>
            <a:avLst/>
            <a:gdLst/>
            <a:ahLst/>
            <a:cxnLst/>
            <a:rect l="0" t="0" r="r" b="b"/>
            <a:pathLst>
              <a:path w="608" h="1052">
                <a:moveTo>
                  <a:pt x="0" y="0"/>
                </a:moveTo>
                <a:lnTo>
                  <a:pt x="608" y="1052"/>
                </a:lnTo>
                <a:lnTo>
                  <a:pt x="521" y="1052"/>
                </a:lnTo>
                <a:lnTo>
                  <a:pt x="0" y="150"/>
                </a:lnTo>
                <a:lnTo>
                  <a:pt x="0" y="0"/>
                </a:lnTo>
                <a:close/>
              </a:path>
            </a:pathLst>
          </a:custGeom>
          <a:solidFill>
            <a:srgbClr val="4FE3E1"/>
          </a:solidFill>
          <a:ln w="0">
            <a:noFill/>
          </a:ln>
        </p:spPr>
      </p:sp>
      <p:sp>
        <p:nvSpPr>
          <p:cNvPr id="1693" name="Freeform 1692"/>
          <p:cNvSpPr/>
          <p:nvPr/>
        </p:nvSpPr>
        <p:spPr>
          <a:xfrm>
            <a:off x="0" y="6523920"/>
            <a:ext cx="187560" cy="324720"/>
          </a:xfrm>
          <a:custGeom>
            <a:avLst/>
            <a:gdLst/>
            <a:ahLst/>
            <a:cxnLst/>
            <a:rect l="0" t="0" r="r" b="b"/>
            <a:pathLst>
              <a:path w="521" h="902">
                <a:moveTo>
                  <a:pt x="0" y="0"/>
                </a:moveTo>
                <a:lnTo>
                  <a:pt x="521" y="902"/>
                </a:lnTo>
                <a:lnTo>
                  <a:pt x="434" y="902"/>
                </a:lnTo>
                <a:lnTo>
                  <a:pt x="0" y="150"/>
                </a:lnTo>
                <a:lnTo>
                  <a:pt x="0" y="0"/>
                </a:lnTo>
                <a:close/>
              </a:path>
            </a:pathLst>
          </a:custGeom>
          <a:solidFill>
            <a:srgbClr val="4FE4E2"/>
          </a:solidFill>
          <a:ln w="0">
            <a:noFill/>
          </a:ln>
        </p:spPr>
      </p:sp>
      <p:sp>
        <p:nvSpPr>
          <p:cNvPr id="1694" name="Freeform 1693"/>
          <p:cNvSpPr/>
          <p:nvPr/>
        </p:nvSpPr>
        <p:spPr>
          <a:xfrm>
            <a:off x="0" y="6577920"/>
            <a:ext cx="156240" cy="270720"/>
          </a:xfrm>
          <a:custGeom>
            <a:avLst/>
            <a:gdLst/>
            <a:ahLst/>
            <a:cxnLst/>
            <a:rect l="0" t="0" r="r" b="b"/>
            <a:pathLst>
              <a:path w="434" h="752">
                <a:moveTo>
                  <a:pt x="0" y="0"/>
                </a:moveTo>
                <a:lnTo>
                  <a:pt x="434" y="752"/>
                </a:lnTo>
                <a:lnTo>
                  <a:pt x="347" y="752"/>
                </a:lnTo>
                <a:lnTo>
                  <a:pt x="0" y="151"/>
                </a:lnTo>
                <a:lnTo>
                  <a:pt x="0" y="0"/>
                </a:lnTo>
                <a:close/>
              </a:path>
            </a:pathLst>
          </a:custGeom>
          <a:solidFill>
            <a:srgbClr val="50E5E3"/>
          </a:solidFill>
          <a:ln w="0">
            <a:noFill/>
          </a:ln>
        </p:spPr>
      </p:sp>
      <p:sp>
        <p:nvSpPr>
          <p:cNvPr id="1695" name="Freeform 1694"/>
          <p:cNvSpPr/>
          <p:nvPr/>
        </p:nvSpPr>
        <p:spPr>
          <a:xfrm>
            <a:off x="0" y="6631920"/>
            <a:ext cx="124920" cy="216720"/>
          </a:xfrm>
          <a:custGeom>
            <a:avLst/>
            <a:gdLst/>
            <a:ahLst/>
            <a:cxnLst/>
            <a:rect l="0" t="0" r="r" b="b"/>
            <a:pathLst>
              <a:path w="347" h="602">
                <a:moveTo>
                  <a:pt x="0" y="0"/>
                </a:moveTo>
                <a:lnTo>
                  <a:pt x="347" y="602"/>
                </a:lnTo>
                <a:lnTo>
                  <a:pt x="173" y="602"/>
                </a:lnTo>
                <a:lnTo>
                  <a:pt x="0" y="301"/>
                </a:lnTo>
                <a:lnTo>
                  <a:pt x="0" y="0"/>
                </a:lnTo>
                <a:close/>
              </a:path>
            </a:pathLst>
          </a:custGeom>
          <a:solidFill>
            <a:srgbClr val="4FE5E3"/>
          </a:solidFill>
          <a:ln w="0">
            <a:noFill/>
          </a:ln>
        </p:spPr>
      </p:sp>
      <p:sp>
        <p:nvSpPr>
          <p:cNvPr id="1696" name="Freeform 1695"/>
          <p:cNvSpPr/>
          <p:nvPr/>
        </p:nvSpPr>
        <p:spPr>
          <a:xfrm>
            <a:off x="0" y="6740280"/>
            <a:ext cx="62640" cy="108360"/>
          </a:xfrm>
          <a:custGeom>
            <a:avLst/>
            <a:gdLst/>
            <a:ahLst/>
            <a:cxnLst/>
            <a:rect l="0" t="0" r="r" b="b"/>
            <a:pathLst>
              <a:path w="174" h="301">
                <a:moveTo>
                  <a:pt x="0" y="0"/>
                </a:moveTo>
                <a:lnTo>
                  <a:pt x="174" y="301"/>
                </a:lnTo>
                <a:lnTo>
                  <a:pt x="0" y="301"/>
                </a:lnTo>
                <a:lnTo>
                  <a:pt x="0" y="0"/>
                </a:lnTo>
                <a:close/>
              </a:path>
            </a:pathLst>
          </a:custGeom>
          <a:solidFill>
            <a:srgbClr val="50E6E4"/>
          </a:solidFill>
          <a:ln w="0">
            <a:noFill/>
          </a:ln>
        </p:spPr>
      </p:sp>
      <p:sp>
        <p:nvSpPr>
          <p:cNvPr id="1697" name="TextBox 1696"/>
          <p:cNvSpPr txBox="1"/>
          <p:nvPr/>
        </p:nvSpPr>
        <p:spPr>
          <a:xfrm>
            <a:off x="642960" y="2874960"/>
            <a:ext cx="3545640" cy="544680"/>
          </a:xfrm>
          <a:prstGeom prst="rect">
            <a:avLst/>
          </a:prstGeom>
          <a:noFill/>
          <a:ln w="0">
            <a:noFill/>
          </a:ln>
        </p:spPr>
        <p:txBody>
          <a:bodyPr lIns="0" tIns="0" rIns="0" bIns="0" anchor="t">
            <a:noAutofit/>
          </a:bodyPr>
          <a:lstStyle/>
          <a:p>
            <a:r>
              <a:rPr lang="en-US" sz="3680" b="1" strike="noStrike" spc="-1" dirty="0">
                <a:solidFill>
                  <a:srgbClr val="FFFFFF"/>
                </a:solidFill>
                <a:latin typeface="Neue Haas Grotesk Text Pro"/>
              </a:rPr>
              <a:t>4.Responsive </a:t>
            </a:r>
            <a:endParaRPr lang="en-US" sz="3680" b="0" strike="noStrike" spc="-1" dirty="0">
              <a:latin typeface="Times New Roman"/>
            </a:endParaRPr>
          </a:p>
        </p:txBody>
      </p:sp>
      <p:sp>
        <p:nvSpPr>
          <p:cNvPr id="1698" name="TextBox 1697"/>
          <p:cNvSpPr txBox="1"/>
          <p:nvPr/>
        </p:nvSpPr>
        <p:spPr>
          <a:xfrm>
            <a:off x="987480" y="3380400"/>
            <a:ext cx="3009240" cy="544680"/>
          </a:xfrm>
          <a:prstGeom prst="rect">
            <a:avLst/>
          </a:prstGeom>
          <a:noFill/>
          <a:ln w="0">
            <a:noFill/>
          </a:ln>
        </p:spPr>
        <p:txBody>
          <a:bodyPr lIns="0" tIns="0" rIns="0" bIns="0" anchor="t">
            <a:noAutofit/>
          </a:bodyPr>
          <a:lstStyle/>
          <a:p>
            <a:r>
              <a:rPr lang="en-US" sz="3680" b="1" strike="noStrike" spc="-1" dirty="0">
                <a:solidFill>
                  <a:srgbClr val="FFFFFF"/>
                </a:solidFill>
                <a:latin typeface="Neue Haas Grotesk Text Pro"/>
              </a:rPr>
              <a:t>web design</a:t>
            </a:r>
            <a:endParaRPr lang="en-US" sz="3680" b="0" strike="noStrike" spc="-1" dirty="0">
              <a:latin typeface="Times New Roman"/>
            </a:endParaRPr>
          </a:p>
        </p:txBody>
      </p:sp>
      <p:sp>
        <p:nvSpPr>
          <p:cNvPr id="1699" name="TextBox 1698"/>
          <p:cNvSpPr txBox="1"/>
          <p:nvPr/>
        </p:nvSpPr>
        <p:spPr>
          <a:xfrm rot="5400000">
            <a:off x="-47160" y="343800"/>
            <a:ext cx="384840" cy="99360"/>
          </a:xfrm>
          <a:prstGeom prst="rect">
            <a:avLst/>
          </a:prstGeom>
          <a:noFill/>
          <a:ln w="0">
            <a:noFill/>
          </a:ln>
        </p:spPr>
        <p:txBody>
          <a:bodyPr lIns="0" tIns="0" rIns="0" bIns="0" anchor="t">
            <a:noAutofit/>
          </a:bodyPr>
          <a:lstStyle/>
          <a:p>
            <a:r>
              <a:rPr lang="en-US" sz="670" b="0" strike="noStrike" spc="-1" dirty="0">
                <a:solidFill>
                  <a:srgbClr val="FFFFFF"/>
                </a:solidFill>
                <a:latin typeface="Neue Haas Grotesk Text Pro"/>
              </a:rPr>
              <a:t>              </a:t>
            </a:r>
            <a:endParaRPr lang="en-US" sz="670" b="0" strike="noStrike" spc="-1" dirty="0">
              <a:latin typeface="Times New Roman"/>
            </a:endParaRPr>
          </a:p>
        </p:txBody>
      </p:sp>
      <p:sp>
        <p:nvSpPr>
          <p:cNvPr id="1700" name="TextBox 1699"/>
          <p:cNvSpPr txBox="1"/>
          <p:nvPr/>
        </p:nvSpPr>
        <p:spPr>
          <a:xfrm>
            <a:off x="4905360" y="2386080"/>
            <a:ext cx="257040" cy="288360"/>
          </a:xfrm>
          <a:prstGeom prst="rect">
            <a:avLst/>
          </a:prstGeom>
          <a:noFill/>
          <a:ln w="0">
            <a:noFill/>
          </a:ln>
        </p:spPr>
        <p:txBody>
          <a:bodyPr lIns="0" tIns="0" rIns="0" bIns="0" anchor="t">
            <a:noAutofit/>
          </a:bodyPr>
          <a:lstStyle/>
          <a:p>
            <a:r>
              <a:rPr lang="en-US" sz="2020" b="0" strike="noStrike" spc="-1" dirty="0">
                <a:solidFill>
                  <a:srgbClr val="000000"/>
                </a:solidFill>
                <a:latin typeface="Arial"/>
              </a:rPr>
              <a:t>•</a:t>
            </a:r>
            <a:endParaRPr lang="en-US" sz="2020" b="0" strike="noStrike" spc="-1" dirty="0">
              <a:latin typeface="Times New Roman"/>
            </a:endParaRPr>
          </a:p>
        </p:txBody>
      </p:sp>
      <p:sp>
        <p:nvSpPr>
          <p:cNvPr id="1701" name="TextBox 1700"/>
          <p:cNvSpPr txBox="1"/>
          <p:nvPr/>
        </p:nvSpPr>
        <p:spPr>
          <a:xfrm>
            <a:off x="5134320" y="2380320"/>
            <a:ext cx="697752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This is feature crucial for ensuring a consistent </a:t>
            </a:r>
            <a:endParaRPr lang="en-US" sz="2020" b="0" strike="noStrike" spc="-1" dirty="0">
              <a:latin typeface="Times New Roman"/>
            </a:endParaRPr>
          </a:p>
        </p:txBody>
      </p:sp>
      <p:sp>
        <p:nvSpPr>
          <p:cNvPr id="1702" name="TextBox 1701"/>
          <p:cNvSpPr txBox="1"/>
          <p:nvPr/>
        </p:nvSpPr>
        <p:spPr>
          <a:xfrm>
            <a:off x="5134320" y="2742480"/>
            <a:ext cx="728388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and user-friendly experience across a wide range </a:t>
            </a:r>
            <a:endParaRPr lang="en-US" sz="2020" b="0" strike="noStrike" spc="-1" dirty="0">
              <a:latin typeface="Times New Roman"/>
            </a:endParaRPr>
          </a:p>
        </p:txBody>
      </p:sp>
      <p:sp>
        <p:nvSpPr>
          <p:cNvPr id="1703" name="TextBox 1702"/>
          <p:cNvSpPr txBox="1"/>
          <p:nvPr/>
        </p:nvSpPr>
        <p:spPr>
          <a:xfrm>
            <a:off x="5134320" y="3114360"/>
            <a:ext cx="656460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of devices, from smartphones and tablets to </a:t>
            </a:r>
            <a:endParaRPr lang="en-US" sz="2020" b="0" strike="noStrike" spc="-1" dirty="0">
              <a:latin typeface="Times New Roman"/>
            </a:endParaRPr>
          </a:p>
        </p:txBody>
      </p:sp>
      <p:sp>
        <p:nvSpPr>
          <p:cNvPr id="1704" name="TextBox 1703"/>
          <p:cNvSpPr txBox="1"/>
          <p:nvPr/>
        </p:nvSpPr>
        <p:spPr>
          <a:xfrm>
            <a:off x="5134320" y="3477240"/>
            <a:ext cx="724428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laptops a desktop computers. It's about making </a:t>
            </a:r>
            <a:endParaRPr lang="en-US" sz="2020" b="0" strike="noStrike" spc="-1" dirty="0">
              <a:latin typeface="Times New Roman"/>
            </a:endParaRPr>
          </a:p>
        </p:txBody>
      </p:sp>
      <p:sp>
        <p:nvSpPr>
          <p:cNvPr id="1705" name="TextBox 1704"/>
          <p:cNvSpPr txBox="1"/>
          <p:nvPr/>
        </p:nvSpPr>
        <p:spPr>
          <a:xfrm>
            <a:off x="5134320" y="3839400"/>
            <a:ext cx="723672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the website adapt dynamically the the screen size </a:t>
            </a:r>
            <a:endParaRPr lang="en-US" sz="2020" b="0" strike="noStrike" spc="-1" dirty="0">
              <a:latin typeface="Times New Roman"/>
            </a:endParaRPr>
          </a:p>
        </p:txBody>
      </p:sp>
      <p:sp>
        <p:nvSpPr>
          <p:cNvPr id="1706" name="TextBox 1705"/>
          <p:cNvSpPr txBox="1"/>
          <p:nvPr/>
        </p:nvSpPr>
        <p:spPr>
          <a:xfrm>
            <a:off x="5134320" y="4211280"/>
            <a:ext cx="6113520" cy="300600"/>
          </a:xfrm>
          <a:prstGeom prst="rect">
            <a:avLst/>
          </a:prstGeom>
          <a:noFill/>
          <a:ln w="0">
            <a:noFill/>
          </a:ln>
        </p:spPr>
        <p:txBody>
          <a:bodyPr lIns="0" tIns="0" rIns="0" bIns="0" anchor="t">
            <a:noAutofit/>
          </a:bodyPr>
          <a:lstStyle/>
          <a:p>
            <a:r>
              <a:rPr lang="en-US" sz="2020" b="1" strike="noStrike" spc="-1" dirty="0">
                <a:solidFill>
                  <a:srgbClr val="000000"/>
                </a:solidFill>
                <a:latin typeface="Neue Haas Grotesk Text Pro"/>
              </a:rPr>
              <a:t>and orientation of the device being used. </a:t>
            </a:r>
            <a:endParaRPr lang="en-US" sz="2020" b="0" strike="noStrike" spc="-1" dirty="0">
              <a:latin typeface="Times New Roman"/>
            </a:endParaRPr>
          </a:p>
        </p:txBody>
      </p:sp>
      <p:sp>
        <p:nvSpPr>
          <p:cNvPr id="1707" name="TextBox 1706"/>
          <p:cNvSpPr txBox="1"/>
          <p:nvPr/>
        </p:nvSpPr>
        <p:spPr>
          <a:xfrm>
            <a:off x="10990800" y="6564240"/>
            <a:ext cx="646920" cy="166320"/>
          </a:xfrm>
          <a:prstGeom prst="rect">
            <a:avLst/>
          </a:prstGeom>
          <a:noFill/>
          <a:ln w="0">
            <a:noFill/>
          </a:ln>
        </p:spPr>
        <p:txBody>
          <a:bodyPr lIns="0" tIns="0" rIns="0" bIns="0" anchor="t">
            <a:noAutofit/>
          </a:bodyPr>
          <a:lstStyle/>
          <a:p>
            <a:r>
              <a:rPr lang="en-US" sz="1130" b="0" strike="noStrike" spc="-1" dirty="0">
                <a:solidFill>
                  <a:srgbClr val="7F7F7F"/>
                </a:solidFill>
                <a:latin typeface="Neue Haas Grotesk Text Pro"/>
              </a:rPr>
              <a:t>2/3/2025</a:t>
            </a:r>
            <a:endParaRPr lang="en-US" sz="1130" b="0" strike="noStrike" spc="-1" dirty="0">
              <a:latin typeface="Times New Roman"/>
            </a:endParaRPr>
          </a:p>
        </p:txBody>
      </p:sp>
      <p:sp>
        <p:nvSpPr>
          <p:cNvPr id="1708" name="TextBox 1707"/>
          <p:cNvSpPr txBox="1"/>
          <p:nvPr/>
        </p:nvSpPr>
        <p:spPr>
          <a:xfrm>
            <a:off x="11982960" y="6564240"/>
            <a:ext cx="142920" cy="166320"/>
          </a:xfrm>
          <a:prstGeom prst="rect">
            <a:avLst/>
          </a:prstGeom>
          <a:noFill/>
          <a:ln w="0">
            <a:noFill/>
          </a:ln>
        </p:spPr>
        <p:txBody>
          <a:bodyPr lIns="0" tIns="0" rIns="0" bIns="0" anchor="t">
            <a:noAutofit/>
          </a:bodyPr>
          <a:lstStyle/>
          <a:p>
            <a:r>
              <a:rPr lang="en-US" sz="1130" b="0" strike="noStrike" spc="-1" dirty="0">
                <a:solidFill>
                  <a:srgbClr val="7F7F7F"/>
                </a:solidFill>
                <a:latin typeface="Neue Haas Grotesk Text Pro"/>
              </a:rPr>
              <a:t>6</a:t>
            </a:r>
            <a:endParaRPr lang="en-US" sz="1130" b="0" strike="noStrike" spc="-1" dirty="0">
              <a:latin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97"/>
                                        </p:tgtEl>
                                        <p:attrNameLst>
                                          <p:attrName>style.visibility</p:attrName>
                                        </p:attrNameLst>
                                      </p:cBhvr>
                                      <p:to>
                                        <p:strVal val="visible"/>
                                      </p:to>
                                    </p:set>
                                    <p:animEffect transition="in" filter="fade">
                                      <p:cBhvr>
                                        <p:cTn id="7" dur="500"/>
                                        <p:tgtEl>
                                          <p:spTgt spid="169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98"/>
                                        </p:tgtEl>
                                        <p:attrNameLst>
                                          <p:attrName>style.visibility</p:attrName>
                                        </p:attrNameLst>
                                      </p:cBhvr>
                                      <p:to>
                                        <p:strVal val="visible"/>
                                      </p:to>
                                    </p:set>
                                    <p:animEffect transition="in" filter="fade">
                                      <p:cBhvr>
                                        <p:cTn id="12" dur="500"/>
                                        <p:tgtEl>
                                          <p:spTgt spid="16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7" grpId="0"/>
      <p:bldP spid="169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5BFD94-3C2A-81C9-8B6A-1A92D175826E}"/>
              </a:ext>
            </a:extLst>
          </p:cNvPr>
          <p:cNvSpPr txBox="1"/>
          <p:nvPr/>
        </p:nvSpPr>
        <p:spPr>
          <a:xfrm>
            <a:off x="423082" y="641445"/>
            <a:ext cx="7219664" cy="646331"/>
          </a:xfrm>
          <a:prstGeom prst="rect">
            <a:avLst/>
          </a:prstGeom>
          <a:noFill/>
        </p:spPr>
        <p:txBody>
          <a:bodyPr wrap="square" rtlCol="0">
            <a:spAutoFit/>
          </a:bodyPr>
          <a:lstStyle/>
          <a:p>
            <a:r>
              <a:rPr lang="en-US" sz="3600" dirty="0"/>
              <a:t>How the program works</a:t>
            </a:r>
          </a:p>
        </p:txBody>
      </p:sp>
      <p:sp>
        <p:nvSpPr>
          <p:cNvPr id="3" name="TextBox 2">
            <a:extLst>
              <a:ext uri="{FF2B5EF4-FFF2-40B4-BE49-F238E27FC236}">
                <a16:creationId xmlns:a16="http://schemas.microsoft.com/office/drawing/2014/main" id="{731C9553-578A-CCB5-48D1-1449EDB51C27}"/>
              </a:ext>
            </a:extLst>
          </p:cNvPr>
          <p:cNvSpPr txBox="1"/>
          <p:nvPr/>
        </p:nvSpPr>
        <p:spPr>
          <a:xfrm>
            <a:off x="423082" y="1619197"/>
            <a:ext cx="11373624" cy="4524315"/>
          </a:xfrm>
          <a:prstGeom prst="rect">
            <a:avLst/>
          </a:prstGeom>
          <a:noFill/>
        </p:spPr>
        <p:txBody>
          <a:bodyPr wrap="square" rtlCol="0">
            <a:spAutoFit/>
          </a:bodyPr>
          <a:lstStyle/>
          <a:p>
            <a:pPr marL="285750" indent="-285750">
              <a:buFont typeface="Arial" panose="020B0604020202020204" pitchFamily="34" charset="0"/>
              <a:buChar char="•"/>
            </a:pPr>
            <a:r>
              <a:rPr lang="en-GB" dirty="0"/>
              <a:t>The application begins by prompting users to enter their login credentials. It then verifies the provided information against the database. </a:t>
            </a:r>
          </a:p>
          <a:p>
            <a:pPr marL="285750" indent="-285750">
              <a:buFont typeface="Arial" panose="020B0604020202020204" pitchFamily="34" charset="0"/>
              <a:buChar char="•"/>
            </a:pPr>
            <a:r>
              <a:rPr lang="en-GB" dirty="0"/>
              <a:t>If the credentials are valid, the user is redirected to the dashboard.</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dashboard provides an overview of the user's financial data, divided into three main sections: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Expense Tracking – Users can record their expenses, which are stored in the database. The system categorizes expenses for better organization and analysis.</a:t>
            </a:r>
          </a:p>
          <a:p>
            <a:pPr marL="285750" indent="-285750">
              <a:buFont typeface="Arial" panose="020B0604020202020204" pitchFamily="34" charset="0"/>
              <a:buChar char="•"/>
            </a:pPr>
            <a:r>
              <a:rPr lang="en-GB" dirty="0"/>
              <a:t>Income Tracking – Users can log their income, specifying sources or reasons, and the data is saved in the database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Overview &amp; Analytics – This section visualizes the user’s financial activity, displaying expense categories and income sources. a weekly summary is presented as a pie chart to help users track their financial trends over time.</a:t>
            </a:r>
          </a:p>
          <a:p>
            <a:pPr marL="285750" indent="-285750">
              <a:buFont typeface="Arial" panose="020B0604020202020204" pitchFamily="34" charset="0"/>
              <a:buChar char="•"/>
            </a:pPr>
            <a:r>
              <a:rPr lang="en-GB" dirty="0"/>
              <a:t>By integrating authentication, data management, and visualization, the app provides users with a comprehensive tool to monitor their financial health effectively.</a:t>
            </a:r>
            <a:endParaRPr lang="en-US" dirty="0"/>
          </a:p>
        </p:txBody>
      </p:sp>
    </p:spTree>
    <p:extLst>
      <p:ext uri="{BB962C8B-B14F-4D97-AF65-F5344CB8AC3E}">
        <p14:creationId xmlns:p14="http://schemas.microsoft.com/office/powerpoint/2010/main" val="3243595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 name="TextBox 1709"/>
          <p:cNvSpPr txBox="1"/>
          <p:nvPr/>
        </p:nvSpPr>
        <p:spPr>
          <a:xfrm>
            <a:off x="228960" y="6584760"/>
            <a:ext cx="51588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2/3/2025</a:t>
            </a:r>
            <a:endParaRPr lang="en-US" sz="900" b="0" strike="noStrike" spc="-1" dirty="0">
              <a:latin typeface="Times New Roman"/>
            </a:endParaRPr>
          </a:p>
        </p:txBody>
      </p:sp>
      <p:sp>
        <p:nvSpPr>
          <p:cNvPr id="1711" name="TextBox 1710"/>
          <p:cNvSpPr txBox="1"/>
          <p:nvPr/>
        </p:nvSpPr>
        <p:spPr>
          <a:xfrm>
            <a:off x="11597760" y="6649200"/>
            <a:ext cx="51264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              </a:t>
            </a:r>
            <a:endParaRPr lang="en-US" sz="900" b="0" strike="noStrike" spc="-1" dirty="0">
              <a:latin typeface="Times New Roman"/>
            </a:endParaRPr>
          </a:p>
        </p:txBody>
      </p:sp>
      <p:sp>
        <p:nvSpPr>
          <p:cNvPr id="1712" name="TextBox 1711"/>
          <p:cNvSpPr txBox="1"/>
          <p:nvPr/>
        </p:nvSpPr>
        <p:spPr>
          <a:xfrm>
            <a:off x="11915280" y="6584760"/>
            <a:ext cx="114120" cy="134640"/>
          </a:xfrm>
          <a:prstGeom prst="rect">
            <a:avLst/>
          </a:prstGeom>
          <a:noFill/>
          <a:ln w="0">
            <a:noFill/>
          </a:ln>
        </p:spPr>
        <p:txBody>
          <a:bodyPr lIns="0" tIns="0" rIns="0" bIns="0" anchor="t">
            <a:noAutofit/>
          </a:bodyPr>
          <a:lstStyle/>
          <a:p>
            <a:r>
              <a:rPr lang="en-US" sz="900" b="0" strike="noStrike" spc="-1" dirty="0">
                <a:solidFill>
                  <a:srgbClr val="000000"/>
                </a:solidFill>
                <a:latin typeface="Neue Haas Grotesk Text Pro"/>
              </a:rPr>
              <a:t>7</a:t>
            </a:r>
            <a:endParaRPr lang="en-US" sz="900" b="0" strike="noStrike" spc="-1" dirty="0">
              <a:latin typeface="Times New Roman"/>
            </a:endParaRPr>
          </a:p>
        </p:txBody>
      </p:sp>
      <p:sp>
        <p:nvSpPr>
          <p:cNvPr id="2" name="Title 1"/>
          <p:cNvSpPr>
            <a:spLocks noGrp="1"/>
          </p:cNvSpPr>
          <p:nvPr>
            <p:ph type="title"/>
          </p:nvPr>
        </p:nvSpPr>
        <p:spPr>
          <a:xfrm>
            <a:off x="744840" y="158015"/>
            <a:ext cx="3401064" cy="1189522"/>
          </a:xfrm>
        </p:spPr>
        <p:txBody>
          <a:bodyPr/>
          <a:lstStyle/>
          <a:p>
            <a:r>
              <a:rPr lang="en-US" sz="3080" dirty="0">
                <a:solidFill>
                  <a:schemeClr val="tx1"/>
                </a:solidFill>
                <a:latin typeface="Neue Haas Grotesk Text Pro"/>
              </a:rPr>
              <a:t>Applied Front end  </a:t>
            </a:r>
            <a:endParaRPr lang="en-US" sz="3080" dirty="0">
              <a:solidFill>
                <a:schemeClr val="bg1"/>
              </a:solidFill>
              <a:latin typeface="Neue Haas Grotesk Text Pro"/>
            </a:endParaRPr>
          </a:p>
        </p:txBody>
      </p:sp>
      <p:pic>
        <p:nvPicPr>
          <p:cNvPr id="7" name="ep">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84724" y="1804988"/>
            <a:ext cx="6662435" cy="3857625"/>
          </a:xfrm>
        </p:spPr>
      </p:pic>
      <p:sp>
        <p:nvSpPr>
          <p:cNvPr id="4" name="Text Placeholder 3"/>
          <p:cNvSpPr>
            <a:spLocks noGrp="1"/>
          </p:cNvSpPr>
          <p:nvPr>
            <p:ph type="body" sz="half" idx="2"/>
          </p:nvPr>
        </p:nvSpPr>
        <p:spPr>
          <a:xfrm>
            <a:off x="744840" y="1791369"/>
            <a:ext cx="3401063" cy="4928031"/>
          </a:xfrm>
        </p:spPr>
        <p:txBody>
          <a:bodyPr>
            <a:normAutofit/>
          </a:bodyPr>
          <a:lstStyle/>
          <a:p>
            <a:pPr marL="342900" indent="-342900">
              <a:buFont typeface="Wingdings" panose="05000000000000000000" pitchFamily="2" charset="2"/>
              <a:buChar char="v"/>
            </a:pPr>
            <a:r>
              <a:rPr lang="en-US" sz="2020" dirty="0"/>
              <a:t>HTML- </a:t>
            </a:r>
            <a:r>
              <a:rPr lang="en-US" sz="1600" dirty="0"/>
              <a:t>which provides the structure of the pages; such as home page, signup page, expense &amp; income page….and so on.</a:t>
            </a:r>
          </a:p>
          <a:p>
            <a:pPr marL="342900" indent="-342900">
              <a:buFont typeface="Wingdings" panose="05000000000000000000" pitchFamily="2" charset="2"/>
              <a:buChar char="v"/>
            </a:pPr>
            <a:r>
              <a:rPr lang="en-US" sz="2020" dirty="0"/>
              <a:t>JavaScript- </a:t>
            </a:r>
            <a:r>
              <a:rPr lang="en-US" sz="1600" dirty="0"/>
              <a:t>is used to add interactivity; such as form validation, chart generation, flash message …and so on</a:t>
            </a:r>
            <a:r>
              <a:rPr lang="en-US" sz="2020" dirty="0"/>
              <a:t>.</a:t>
            </a:r>
          </a:p>
          <a:p>
            <a:pPr marL="342900" indent="-342900">
              <a:buFont typeface="Wingdings" panose="05000000000000000000" pitchFamily="2" charset="2"/>
              <a:buChar char="v"/>
            </a:pPr>
            <a:r>
              <a:rPr lang="en-US" sz="2020" dirty="0"/>
              <a:t>CSS- </a:t>
            </a:r>
            <a:r>
              <a:rPr lang="en-US" sz="1600" dirty="0"/>
              <a:t>used for styling the HTML elements, making the web pages visually appealing. controls the layout, colors, fonts, and spacing of the various elements on the page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7"/>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331</TotalTime>
  <Words>1166</Words>
  <Application>Microsoft Office PowerPoint</Application>
  <PresentationFormat>Widescreen</PresentationFormat>
  <Paragraphs>128</Paragraphs>
  <Slides>15</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Century Gothic</vt:lpstr>
      <vt:lpstr>Neue Haas Grotesk Text Pro</vt:lpstr>
      <vt:lpstr>Times New Roman</vt:lpstr>
      <vt:lpstr>Wingdings</vt:lpstr>
      <vt:lpstr>Wingdings 3</vt:lpstr>
      <vt:lpstr>Ion</vt:lpstr>
      <vt:lpstr>Expense Tracker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Applied Front end  </vt:lpstr>
      <vt:lpstr> Applied Backend</vt:lpstr>
      <vt:lpstr>Features to add in future </vt:lpstr>
      <vt:lpstr>Challenges Faced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DELL</dc:creator>
  <dc:description/>
  <cp:lastModifiedBy>Abel Mengesha</cp:lastModifiedBy>
  <cp:revision>23</cp:revision>
  <dcterms:modified xsi:type="dcterms:W3CDTF">2025-03-01T07:56:38Z</dcterms:modified>
  <dc:language>en-US</dc:language>
</cp:coreProperties>
</file>